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6" r:id="rId1"/>
  </p:sldMasterIdLst>
  <p:notesMasterIdLst>
    <p:notesMasterId r:id="rId18"/>
  </p:notesMasterIdLst>
  <p:sldIdLst>
    <p:sldId id="258" r:id="rId2"/>
    <p:sldId id="300" r:id="rId3"/>
    <p:sldId id="298" r:id="rId4"/>
    <p:sldId id="297" r:id="rId5"/>
    <p:sldId id="281" r:id="rId6"/>
    <p:sldId id="303" r:id="rId7"/>
    <p:sldId id="261" r:id="rId8"/>
    <p:sldId id="346" r:id="rId9"/>
    <p:sldId id="267" r:id="rId10"/>
    <p:sldId id="263" r:id="rId11"/>
    <p:sldId id="341" r:id="rId12"/>
    <p:sldId id="342" r:id="rId13"/>
    <p:sldId id="343" r:id="rId14"/>
    <p:sldId id="344" r:id="rId15"/>
    <p:sldId id="283" r:id="rId16"/>
    <p:sldId id="286" r:id="rId17"/>
  </p:sldIdLst>
  <p:sldSz cx="9144000" cy="6858000" type="screen4x3"/>
  <p:notesSz cx="6858000" cy="9034463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DAE4F2"/>
    <a:srgbClr val="45441B"/>
    <a:srgbClr val="99CCFF"/>
    <a:srgbClr val="FF99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787" autoAdjust="0"/>
    <p:restoredTop sz="99048" autoAdjust="0"/>
  </p:normalViewPr>
  <p:slideViewPr>
    <p:cSldViewPr>
      <p:cViewPr varScale="1">
        <p:scale>
          <a:sx n="100" d="100"/>
          <a:sy n="100" d="100"/>
        </p:scale>
        <p:origin x="17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40FE4-4C64-4C91-9E4A-2F1BE2210AB0}" type="doc">
      <dgm:prSet loTypeId="urn:microsoft.com/office/officeart/2005/8/layout/orgChart1" loCatId="hierarchy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92BFE-0780-41EB-9CE6-5AD952E8BC49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3600" dirty="0">
              <a:solidFill>
                <a:schemeClr val="bg1"/>
              </a:solidFill>
            </a:rPr>
            <a:t>IS </a:t>
          </a:r>
          <a:r>
            <a:rPr lang="en-US" sz="2800" dirty="0">
              <a:solidFill>
                <a:schemeClr val="bg1"/>
              </a:solidFill>
            </a:rPr>
            <a:t>Concentration</a:t>
          </a:r>
          <a:endParaRPr lang="en-US" sz="3600" dirty="0">
            <a:solidFill>
              <a:schemeClr val="bg1"/>
            </a:solidFill>
          </a:endParaRPr>
        </a:p>
      </dgm:t>
    </dgm:pt>
    <dgm:pt modelId="{05ABDA3B-1795-4677-8CB5-1DD2A61C62AB}" type="parTrans" cxnId="{190DAAD1-BBDC-4B83-A6AE-736F59CA894A}">
      <dgm:prSet/>
      <dgm:spPr/>
      <dgm:t>
        <a:bodyPr/>
        <a:lstStyle/>
        <a:p>
          <a:endParaRPr lang="en-US"/>
        </a:p>
      </dgm:t>
    </dgm:pt>
    <dgm:pt modelId="{382C2B52-BD23-4D24-A2B1-876CD8F2A132}" type="sibTrans" cxnId="{190DAAD1-BBDC-4B83-A6AE-736F59CA894A}">
      <dgm:prSet/>
      <dgm:spPr/>
      <dgm:t>
        <a:bodyPr/>
        <a:lstStyle/>
        <a:p>
          <a:endParaRPr lang="en-US"/>
        </a:p>
      </dgm:t>
    </dgm:pt>
    <dgm:pt modelId="{5BC228E9-42B4-4415-A3BE-35A4A97044BC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Software Developer / Engineer</a:t>
          </a:r>
        </a:p>
      </dgm:t>
    </dgm:pt>
    <dgm:pt modelId="{5169AAB5-EC5D-4A6F-B582-8762634FCD07}" type="parTrans" cxnId="{25202158-DF75-4A36-9FC7-87D48D903CEC}">
      <dgm:prSet/>
      <dgm:spPr/>
      <dgm:t>
        <a:bodyPr/>
        <a:lstStyle/>
        <a:p>
          <a:endParaRPr lang="en-US"/>
        </a:p>
      </dgm:t>
    </dgm:pt>
    <dgm:pt modelId="{0F2F804C-0F82-419D-83C5-E039FD7E92AB}" type="sibTrans" cxnId="{25202158-DF75-4A36-9FC7-87D48D903CEC}">
      <dgm:prSet/>
      <dgm:spPr/>
      <dgm:t>
        <a:bodyPr/>
        <a:lstStyle/>
        <a:p>
          <a:endParaRPr lang="en-US"/>
        </a:p>
      </dgm:t>
    </dgm:pt>
    <dgm:pt modelId="{D476EFAE-71D6-443B-867F-A050EB1269EA}">
      <dgm:prSet phldrT="[Text]"/>
      <dgm:spPr/>
      <dgm:t>
        <a:bodyPr/>
        <a:lstStyle/>
        <a:p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bg1"/>
              </a:solidFill>
            </a:rPr>
            <a:t>Project 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Manager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78A4C5CD-FAE1-4798-A34A-5CE2AC8517C8}" type="parTrans" cxnId="{1EA6E63A-AE4A-4EDF-947B-F7028EDD64DF}">
      <dgm:prSet/>
      <dgm:spPr/>
      <dgm:t>
        <a:bodyPr/>
        <a:lstStyle/>
        <a:p>
          <a:endParaRPr lang="en-US"/>
        </a:p>
      </dgm:t>
    </dgm:pt>
    <dgm:pt modelId="{C109918D-F71C-42F5-BAE5-ABF903E2D0F8}" type="sibTrans" cxnId="{1EA6E63A-AE4A-4EDF-947B-F7028EDD64DF}">
      <dgm:prSet/>
      <dgm:spPr/>
      <dgm:t>
        <a:bodyPr/>
        <a:lstStyle/>
        <a:p>
          <a:endParaRPr lang="en-US"/>
        </a:p>
      </dgm:t>
    </dgm:pt>
    <dgm:pt modelId="{AA7CA05F-CD9C-4DB0-9AEC-AA728B92F60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Business / System Analyst</a:t>
          </a:r>
        </a:p>
      </dgm:t>
    </dgm:pt>
    <dgm:pt modelId="{D850AD64-E8F4-4ECE-BFC6-1455E7A0F5C1}" type="parTrans" cxnId="{5392F729-B9FF-4C6F-ABAA-5594849B5C2D}">
      <dgm:prSet/>
      <dgm:spPr/>
      <dgm:t>
        <a:bodyPr/>
        <a:lstStyle/>
        <a:p>
          <a:endParaRPr lang="en-US"/>
        </a:p>
      </dgm:t>
    </dgm:pt>
    <dgm:pt modelId="{B8D9F559-93FC-4369-9997-B9572FB96739}" type="sibTrans" cxnId="{5392F729-B9FF-4C6F-ABAA-5594849B5C2D}">
      <dgm:prSet/>
      <dgm:spPr/>
      <dgm:t>
        <a:bodyPr/>
        <a:lstStyle/>
        <a:p>
          <a:endParaRPr lang="en-US"/>
        </a:p>
      </dgm:t>
    </dgm:pt>
    <dgm:pt modelId="{57D48E3A-032E-41FE-94C7-4BA51D87DB6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Data 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Managers</a:t>
          </a:r>
        </a:p>
      </dgm:t>
    </dgm:pt>
    <dgm:pt modelId="{556C1226-1449-46C0-91EE-9DCECDC877F4}" type="parTrans" cxnId="{B7E4C00E-99CC-4B77-872F-62D410D4DDBD}">
      <dgm:prSet/>
      <dgm:spPr/>
      <dgm:t>
        <a:bodyPr/>
        <a:lstStyle/>
        <a:p>
          <a:endParaRPr lang="en-US"/>
        </a:p>
      </dgm:t>
    </dgm:pt>
    <dgm:pt modelId="{07112195-AF40-4716-AC6A-2BF8B1CADB54}" type="sibTrans" cxnId="{B7E4C00E-99CC-4B77-872F-62D410D4DDBD}">
      <dgm:prSet/>
      <dgm:spPr/>
      <dgm:t>
        <a:bodyPr/>
        <a:lstStyle/>
        <a:p>
          <a:endParaRPr lang="en-US"/>
        </a:p>
      </dgm:t>
    </dgm:pt>
    <dgm:pt modelId="{9148916B-C4BD-4F2F-95AB-5E0C5BC8298D}" type="pres">
      <dgm:prSet presAssocID="{A9740FE4-4C64-4C91-9E4A-2F1BE2210A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34F9D-99FB-4296-A72D-01DE03117B70}" type="pres">
      <dgm:prSet presAssocID="{43992BFE-0780-41EB-9CE6-5AD952E8BC49}" presName="hierRoot1" presStyleCnt="0">
        <dgm:presLayoutVars>
          <dgm:hierBranch val="init"/>
        </dgm:presLayoutVars>
      </dgm:prSet>
      <dgm:spPr/>
    </dgm:pt>
    <dgm:pt modelId="{250D2134-4D26-43F5-8E56-598F7E2A7F15}" type="pres">
      <dgm:prSet presAssocID="{43992BFE-0780-41EB-9CE6-5AD952E8BC49}" presName="rootComposite1" presStyleCnt="0"/>
      <dgm:spPr/>
    </dgm:pt>
    <dgm:pt modelId="{3E778E2B-C122-4883-945B-07A6E9A2EEB7}" type="pres">
      <dgm:prSet presAssocID="{43992BFE-0780-41EB-9CE6-5AD952E8BC49}" presName="rootText1" presStyleLbl="node0" presStyleIdx="0" presStyleCnt="1" custLinFactNeighborX="-7974" custLinFactNeighborY="9382">
        <dgm:presLayoutVars>
          <dgm:chPref val="3"/>
        </dgm:presLayoutVars>
      </dgm:prSet>
      <dgm:spPr/>
    </dgm:pt>
    <dgm:pt modelId="{E5CFE225-4746-4046-99C8-2224240ED998}" type="pres">
      <dgm:prSet presAssocID="{43992BFE-0780-41EB-9CE6-5AD952E8BC49}" presName="rootConnector1" presStyleLbl="node1" presStyleIdx="0" presStyleCnt="0"/>
      <dgm:spPr/>
    </dgm:pt>
    <dgm:pt modelId="{8BCBC7B7-014F-4F97-AE98-2AE8B6AF999E}" type="pres">
      <dgm:prSet presAssocID="{43992BFE-0780-41EB-9CE6-5AD952E8BC49}" presName="hierChild2" presStyleCnt="0"/>
      <dgm:spPr/>
    </dgm:pt>
    <dgm:pt modelId="{66AA4C0C-EB56-4F60-80FE-F20B862A2407}" type="pres">
      <dgm:prSet presAssocID="{78A4C5CD-FAE1-4798-A34A-5CE2AC8517C8}" presName="Name37" presStyleLbl="parChTrans1D2" presStyleIdx="0" presStyleCnt="4"/>
      <dgm:spPr/>
    </dgm:pt>
    <dgm:pt modelId="{8D0824C5-6B31-4A13-831F-1A0346B611A2}" type="pres">
      <dgm:prSet presAssocID="{D476EFAE-71D6-443B-867F-A050EB1269EA}" presName="hierRoot2" presStyleCnt="0">
        <dgm:presLayoutVars>
          <dgm:hierBranch val="init"/>
        </dgm:presLayoutVars>
      </dgm:prSet>
      <dgm:spPr/>
    </dgm:pt>
    <dgm:pt modelId="{BB5C29A7-5DEF-488B-BC2C-E4F119902217}" type="pres">
      <dgm:prSet presAssocID="{D476EFAE-71D6-443B-867F-A050EB1269EA}" presName="rootComposite" presStyleCnt="0"/>
      <dgm:spPr/>
    </dgm:pt>
    <dgm:pt modelId="{94A78083-930B-4C37-A660-0CD780A456F6}" type="pres">
      <dgm:prSet presAssocID="{D476EFAE-71D6-443B-867F-A050EB1269EA}" presName="rootText" presStyleLbl="node2" presStyleIdx="0" presStyleCnt="3">
        <dgm:presLayoutVars>
          <dgm:chPref val="3"/>
        </dgm:presLayoutVars>
      </dgm:prSet>
      <dgm:spPr/>
    </dgm:pt>
    <dgm:pt modelId="{4B223E06-FE74-45F4-83CB-62955E36175D}" type="pres">
      <dgm:prSet presAssocID="{D476EFAE-71D6-443B-867F-A050EB1269EA}" presName="rootConnector" presStyleLbl="node2" presStyleIdx="0" presStyleCnt="3"/>
      <dgm:spPr/>
    </dgm:pt>
    <dgm:pt modelId="{D31962D6-4940-4D2E-BB0B-67E33F293F5C}" type="pres">
      <dgm:prSet presAssocID="{D476EFAE-71D6-443B-867F-A050EB1269EA}" presName="hierChild4" presStyleCnt="0"/>
      <dgm:spPr/>
    </dgm:pt>
    <dgm:pt modelId="{EE6E64C5-219C-49CB-8702-98C29D4A2DC5}" type="pres">
      <dgm:prSet presAssocID="{D476EFAE-71D6-443B-867F-A050EB1269EA}" presName="hierChild5" presStyleCnt="0"/>
      <dgm:spPr/>
    </dgm:pt>
    <dgm:pt modelId="{67CC5803-4A74-48FD-84A9-7CF6FF6396DD}" type="pres">
      <dgm:prSet presAssocID="{D850AD64-E8F4-4ECE-BFC6-1455E7A0F5C1}" presName="Name37" presStyleLbl="parChTrans1D2" presStyleIdx="1" presStyleCnt="4"/>
      <dgm:spPr/>
    </dgm:pt>
    <dgm:pt modelId="{98C300E8-B110-4463-BDE8-1D30BC11ADFF}" type="pres">
      <dgm:prSet presAssocID="{AA7CA05F-CD9C-4DB0-9AEC-AA728B92F604}" presName="hierRoot2" presStyleCnt="0">
        <dgm:presLayoutVars>
          <dgm:hierBranch val="init"/>
        </dgm:presLayoutVars>
      </dgm:prSet>
      <dgm:spPr/>
    </dgm:pt>
    <dgm:pt modelId="{6D49117A-43A2-480D-90BE-EE204ABAC8DD}" type="pres">
      <dgm:prSet presAssocID="{AA7CA05F-CD9C-4DB0-9AEC-AA728B92F604}" presName="rootComposite" presStyleCnt="0"/>
      <dgm:spPr/>
    </dgm:pt>
    <dgm:pt modelId="{0AA58AE6-5010-413E-B13C-67A244835826}" type="pres">
      <dgm:prSet presAssocID="{AA7CA05F-CD9C-4DB0-9AEC-AA728B92F604}" presName="rootText" presStyleLbl="node2" presStyleIdx="1" presStyleCnt="3" custLinFactY="-41278" custLinFactNeighborX="-65948" custLinFactNeighborY="-100000">
        <dgm:presLayoutVars>
          <dgm:chPref val="3"/>
        </dgm:presLayoutVars>
      </dgm:prSet>
      <dgm:spPr/>
    </dgm:pt>
    <dgm:pt modelId="{A8DA92CC-38AD-4E2C-9855-EC1D6336CAD7}" type="pres">
      <dgm:prSet presAssocID="{AA7CA05F-CD9C-4DB0-9AEC-AA728B92F604}" presName="rootConnector" presStyleLbl="node2" presStyleIdx="1" presStyleCnt="3"/>
      <dgm:spPr/>
    </dgm:pt>
    <dgm:pt modelId="{C3C37610-5090-4B0F-9530-1318CCA95DD8}" type="pres">
      <dgm:prSet presAssocID="{AA7CA05F-CD9C-4DB0-9AEC-AA728B92F604}" presName="hierChild4" presStyleCnt="0"/>
      <dgm:spPr/>
    </dgm:pt>
    <dgm:pt modelId="{D00AAF27-D28A-4D7C-AFF7-BF2BC6622F2A}" type="pres">
      <dgm:prSet presAssocID="{AA7CA05F-CD9C-4DB0-9AEC-AA728B92F604}" presName="hierChild5" presStyleCnt="0"/>
      <dgm:spPr/>
    </dgm:pt>
    <dgm:pt modelId="{F2B076E7-16A2-43AA-9CDB-5CC8639DDB9E}" type="pres">
      <dgm:prSet presAssocID="{556C1226-1449-46C0-91EE-9DCECDC877F4}" presName="Name37" presStyleLbl="parChTrans1D2" presStyleIdx="2" presStyleCnt="4"/>
      <dgm:spPr/>
    </dgm:pt>
    <dgm:pt modelId="{8A66A66F-EEEF-4642-8BEC-267C975C5846}" type="pres">
      <dgm:prSet presAssocID="{57D48E3A-032E-41FE-94C7-4BA51D87DB64}" presName="hierRoot2" presStyleCnt="0">
        <dgm:presLayoutVars>
          <dgm:hierBranch val="init"/>
        </dgm:presLayoutVars>
      </dgm:prSet>
      <dgm:spPr/>
    </dgm:pt>
    <dgm:pt modelId="{999303C4-67FB-40E3-AADA-E422A4393DE0}" type="pres">
      <dgm:prSet presAssocID="{57D48E3A-032E-41FE-94C7-4BA51D87DB64}" presName="rootComposite" presStyleCnt="0"/>
      <dgm:spPr/>
    </dgm:pt>
    <dgm:pt modelId="{DDE76165-E5A1-4ED4-B137-47A733FE4683}" type="pres">
      <dgm:prSet presAssocID="{57D48E3A-032E-41FE-94C7-4BA51D87DB64}" presName="rootText" presStyleLbl="node2" presStyleIdx="2" presStyleCnt="3" custLinFactX="-23899" custLinFactNeighborX="-100000" custLinFactNeighborY="-2140">
        <dgm:presLayoutVars>
          <dgm:chPref val="3"/>
        </dgm:presLayoutVars>
      </dgm:prSet>
      <dgm:spPr/>
    </dgm:pt>
    <dgm:pt modelId="{FEBE3EA8-8530-4F1B-908A-6FEE9A5C571C}" type="pres">
      <dgm:prSet presAssocID="{57D48E3A-032E-41FE-94C7-4BA51D87DB64}" presName="rootConnector" presStyleLbl="node2" presStyleIdx="2" presStyleCnt="3"/>
      <dgm:spPr/>
    </dgm:pt>
    <dgm:pt modelId="{E2A3AAC2-69C0-4B82-AF6D-9AE171D82F05}" type="pres">
      <dgm:prSet presAssocID="{57D48E3A-032E-41FE-94C7-4BA51D87DB64}" presName="hierChild4" presStyleCnt="0"/>
      <dgm:spPr/>
    </dgm:pt>
    <dgm:pt modelId="{02CEB271-B6D7-4D3D-866C-94B38DA34B59}" type="pres">
      <dgm:prSet presAssocID="{57D48E3A-032E-41FE-94C7-4BA51D87DB64}" presName="hierChild5" presStyleCnt="0"/>
      <dgm:spPr/>
    </dgm:pt>
    <dgm:pt modelId="{EB99C102-6F96-4984-8473-96C76A6654A9}" type="pres">
      <dgm:prSet presAssocID="{43992BFE-0780-41EB-9CE6-5AD952E8BC49}" presName="hierChild3" presStyleCnt="0"/>
      <dgm:spPr/>
    </dgm:pt>
    <dgm:pt modelId="{BF7FE367-4C54-4E9A-A290-BCFB2404816E}" type="pres">
      <dgm:prSet presAssocID="{5169AAB5-EC5D-4A6F-B582-8762634FCD07}" presName="Name111" presStyleLbl="parChTrans1D2" presStyleIdx="3" presStyleCnt="4"/>
      <dgm:spPr/>
    </dgm:pt>
    <dgm:pt modelId="{9CA2EC7F-0BC9-4C39-B685-AF81ECAA1219}" type="pres">
      <dgm:prSet presAssocID="{5BC228E9-42B4-4415-A3BE-35A4A97044BC}" presName="hierRoot3" presStyleCnt="0">
        <dgm:presLayoutVars>
          <dgm:hierBranch val="init"/>
        </dgm:presLayoutVars>
      </dgm:prSet>
      <dgm:spPr/>
    </dgm:pt>
    <dgm:pt modelId="{0DB9831E-343A-469C-8907-3E660F8B245C}" type="pres">
      <dgm:prSet presAssocID="{5BC228E9-42B4-4415-A3BE-35A4A97044BC}" presName="rootComposite3" presStyleCnt="0"/>
      <dgm:spPr/>
    </dgm:pt>
    <dgm:pt modelId="{43E62711-067D-4B45-B97A-14591778A79E}" type="pres">
      <dgm:prSet presAssocID="{5BC228E9-42B4-4415-A3BE-35A4A97044BC}" presName="rootText3" presStyleLbl="asst1" presStyleIdx="0" presStyleCnt="1" custLinFactX="27892" custLinFactNeighborX="100000" custLinFactNeighborY="722">
        <dgm:presLayoutVars>
          <dgm:chPref val="3"/>
        </dgm:presLayoutVars>
      </dgm:prSet>
      <dgm:spPr/>
    </dgm:pt>
    <dgm:pt modelId="{E6BFA671-1E26-4DD4-8522-B369D026EAB5}" type="pres">
      <dgm:prSet presAssocID="{5BC228E9-42B4-4415-A3BE-35A4A97044BC}" presName="rootConnector3" presStyleLbl="asst1" presStyleIdx="0" presStyleCnt="1"/>
      <dgm:spPr/>
    </dgm:pt>
    <dgm:pt modelId="{6F35D042-8F66-4B03-99A5-C96B50F720C5}" type="pres">
      <dgm:prSet presAssocID="{5BC228E9-42B4-4415-A3BE-35A4A97044BC}" presName="hierChild6" presStyleCnt="0"/>
      <dgm:spPr/>
    </dgm:pt>
    <dgm:pt modelId="{66CB58AE-EC45-424C-A9D5-869E186CB0B5}" type="pres">
      <dgm:prSet presAssocID="{5BC228E9-42B4-4415-A3BE-35A4A97044BC}" presName="hierChild7" presStyleCnt="0"/>
      <dgm:spPr/>
    </dgm:pt>
  </dgm:ptLst>
  <dgm:cxnLst>
    <dgm:cxn modelId="{4DCEA705-76ED-446F-89A6-19FCAC6CFBB6}" type="presOf" srcId="{43992BFE-0780-41EB-9CE6-5AD952E8BC49}" destId="{3E778E2B-C122-4883-945B-07A6E9A2EEB7}" srcOrd="0" destOrd="0" presId="urn:microsoft.com/office/officeart/2005/8/layout/orgChart1"/>
    <dgm:cxn modelId="{B7E4C00E-99CC-4B77-872F-62D410D4DDBD}" srcId="{43992BFE-0780-41EB-9CE6-5AD952E8BC49}" destId="{57D48E3A-032E-41FE-94C7-4BA51D87DB64}" srcOrd="3" destOrd="0" parTransId="{556C1226-1449-46C0-91EE-9DCECDC877F4}" sibTransId="{07112195-AF40-4716-AC6A-2BF8B1CADB54}"/>
    <dgm:cxn modelId="{C7389524-8F39-45F1-9A21-4FF3E242302A}" type="presOf" srcId="{5BC228E9-42B4-4415-A3BE-35A4A97044BC}" destId="{E6BFA671-1E26-4DD4-8522-B369D026EAB5}" srcOrd="1" destOrd="0" presId="urn:microsoft.com/office/officeart/2005/8/layout/orgChart1"/>
    <dgm:cxn modelId="{5392F729-B9FF-4C6F-ABAA-5594849B5C2D}" srcId="{43992BFE-0780-41EB-9CE6-5AD952E8BC49}" destId="{AA7CA05F-CD9C-4DB0-9AEC-AA728B92F604}" srcOrd="2" destOrd="0" parTransId="{D850AD64-E8F4-4ECE-BFC6-1455E7A0F5C1}" sibTransId="{B8D9F559-93FC-4369-9997-B9572FB96739}"/>
    <dgm:cxn modelId="{4CF5C630-95AC-4A6E-87AD-E58CA02AD84E}" type="presOf" srcId="{D476EFAE-71D6-443B-867F-A050EB1269EA}" destId="{4B223E06-FE74-45F4-83CB-62955E36175D}" srcOrd="1" destOrd="0" presId="urn:microsoft.com/office/officeart/2005/8/layout/orgChart1"/>
    <dgm:cxn modelId="{AABC6E34-2070-4A7A-BE8A-2AAD549BA434}" type="presOf" srcId="{D476EFAE-71D6-443B-867F-A050EB1269EA}" destId="{94A78083-930B-4C37-A660-0CD780A456F6}" srcOrd="0" destOrd="0" presId="urn:microsoft.com/office/officeart/2005/8/layout/orgChart1"/>
    <dgm:cxn modelId="{1EA6E63A-AE4A-4EDF-947B-F7028EDD64DF}" srcId="{43992BFE-0780-41EB-9CE6-5AD952E8BC49}" destId="{D476EFAE-71D6-443B-867F-A050EB1269EA}" srcOrd="1" destOrd="0" parTransId="{78A4C5CD-FAE1-4798-A34A-5CE2AC8517C8}" sibTransId="{C109918D-F71C-42F5-BAE5-ABF903E2D0F8}"/>
    <dgm:cxn modelId="{BBD7666C-647A-4E80-98E6-6B3831F0969B}" type="presOf" srcId="{5169AAB5-EC5D-4A6F-B582-8762634FCD07}" destId="{BF7FE367-4C54-4E9A-A290-BCFB2404816E}" srcOrd="0" destOrd="0" presId="urn:microsoft.com/office/officeart/2005/8/layout/orgChart1"/>
    <dgm:cxn modelId="{DF53C874-C23A-4D3A-835A-F8A9FBE629A2}" type="presOf" srcId="{5BC228E9-42B4-4415-A3BE-35A4A97044BC}" destId="{43E62711-067D-4B45-B97A-14591778A79E}" srcOrd="0" destOrd="0" presId="urn:microsoft.com/office/officeart/2005/8/layout/orgChart1"/>
    <dgm:cxn modelId="{25202158-DF75-4A36-9FC7-87D48D903CEC}" srcId="{43992BFE-0780-41EB-9CE6-5AD952E8BC49}" destId="{5BC228E9-42B4-4415-A3BE-35A4A97044BC}" srcOrd="0" destOrd="0" parTransId="{5169AAB5-EC5D-4A6F-B582-8762634FCD07}" sibTransId="{0F2F804C-0F82-419D-83C5-E039FD7E92AB}"/>
    <dgm:cxn modelId="{02E6C47A-6B68-48C8-86D6-65EA50A0735C}" type="presOf" srcId="{AA7CA05F-CD9C-4DB0-9AEC-AA728B92F604}" destId="{0AA58AE6-5010-413E-B13C-67A244835826}" srcOrd="0" destOrd="0" presId="urn:microsoft.com/office/officeart/2005/8/layout/orgChart1"/>
    <dgm:cxn modelId="{67F7278D-7CF6-4EB3-BE5A-876E45694645}" type="presOf" srcId="{A9740FE4-4C64-4C91-9E4A-2F1BE2210AB0}" destId="{9148916B-C4BD-4F2F-95AB-5E0C5BC8298D}" srcOrd="0" destOrd="0" presId="urn:microsoft.com/office/officeart/2005/8/layout/orgChart1"/>
    <dgm:cxn modelId="{380F0CA0-6865-4771-84CB-CEF530EB50DE}" type="presOf" srcId="{556C1226-1449-46C0-91EE-9DCECDC877F4}" destId="{F2B076E7-16A2-43AA-9CDB-5CC8639DDB9E}" srcOrd="0" destOrd="0" presId="urn:microsoft.com/office/officeart/2005/8/layout/orgChart1"/>
    <dgm:cxn modelId="{4AC5C8B2-0B3C-4F4C-9910-BB700A03E8C2}" type="presOf" srcId="{78A4C5CD-FAE1-4798-A34A-5CE2AC8517C8}" destId="{66AA4C0C-EB56-4F60-80FE-F20B862A2407}" srcOrd="0" destOrd="0" presId="urn:microsoft.com/office/officeart/2005/8/layout/orgChart1"/>
    <dgm:cxn modelId="{28D53FC9-4FC1-4722-835C-0CF4C2AA7433}" type="presOf" srcId="{43992BFE-0780-41EB-9CE6-5AD952E8BC49}" destId="{E5CFE225-4746-4046-99C8-2224240ED998}" srcOrd="1" destOrd="0" presId="urn:microsoft.com/office/officeart/2005/8/layout/orgChart1"/>
    <dgm:cxn modelId="{190DAAD1-BBDC-4B83-A6AE-736F59CA894A}" srcId="{A9740FE4-4C64-4C91-9E4A-2F1BE2210AB0}" destId="{43992BFE-0780-41EB-9CE6-5AD952E8BC49}" srcOrd="0" destOrd="0" parTransId="{05ABDA3B-1795-4677-8CB5-1DD2A61C62AB}" sibTransId="{382C2B52-BD23-4D24-A2B1-876CD8F2A132}"/>
    <dgm:cxn modelId="{444607ED-E231-4438-AC27-C63D0D5FBAB9}" type="presOf" srcId="{57D48E3A-032E-41FE-94C7-4BA51D87DB64}" destId="{DDE76165-E5A1-4ED4-B137-47A733FE4683}" srcOrd="0" destOrd="0" presId="urn:microsoft.com/office/officeart/2005/8/layout/orgChart1"/>
    <dgm:cxn modelId="{2C4AC7EF-446B-403F-A229-F099729EB546}" type="presOf" srcId="{AA7CA05F-CD9C-4DB0-9AEC-AA728B92F604}" destId="{A8DA92CC-38AD-4E2C-9855-EC1D6336CAD7}" srcOrd="1" destOrd="0" presId="urn:microsoft.com/office/officeart/2005/8/layout/orgChart1"/>
    <dgm:cxn modelId="{B5C181F1-B63D-4CF7-982E-A1B9C474395A}" type="presOf" srcId="{57D48E3A-032E-41FE-94C7-4BA51D87DB64}" destId="{FEBE3EA8-8530-4F1B-908A-6FEE9A5C571C}" srcOrd="1" destOrd="0" presId="urn:microsoft.com/office/officeart/2005/8/layout/orgChart1"/>
    <dgm:cxn modelId="{679E10FD-7D8D-4EC4-8324-5713E5E575C0}" type="presOf" srcId="{D850AD64-E8F4-4ECE-BFC6-1455E7A0F5C1}" destId="{67CC5803-4A74-48FD-84A9-7CF6FF6396DD}" srcOrd="0" destOrd="0" presId="urn:microsoft.com/office/officeart/2005/8/layout/orgChart1"/>
    <dgm:cxn modelId="{6C321E0D-B245-4795-9BBB-7B99A04A43F5}" type="presParOf" srcId="{9148916B-C4BD-4F2F-95AB-5E0C5BC8298D}" destId="{43434F9D-99FB-4296-A72D-01DE03117B70}" srcOrd="0" destOrd="0" presId="urn:microsoft.com/office/officeart/2005/8/layout/orgChart1"/>
    <dgm:cxn modelId="{E00A8996-92D2-4B8C-9F5F-FB9BA1B1DC4B}" type="presParOf" srcId="{43434F9D-99FB-4296-A72D-01DE03117B70}" destId="{250D2134-4D26-43F5-8E56-598F7E2A7F15}" srcOrd="0" destOrd="0" presId="urn:microsoft.com/office/officeart/2005/8/layout/orgChart1"/>
    <dgm:cxn modelId="{04C054D8-144C-41E1-981C-47718E7326E8}" type="presParOf" srcId="{250D2134-4D26-43F5-8E56-598F7E2A7F15}" destId="{3E778E2B-C122-4883-945B-07A6E9A2EEB7}" srcOrd="0" destOrd="0" presId="urn:microsoft.com/office/officeart/2005/8/layout/orgChart1"/>
    <dgm:cxn modelId="{C0D3A9D6-0CBF-4A36-A809-6AAE3B05E91C}" type="presParOf" srcId="{250D2134-4D26-43F5-8E56-598F7E2A7F15}" destId="{E5CFE225-4746-4046-99C8-2224240ED998}" srcOrd="1" destOrd="0" presId="urn:microsoft.com/office/officeart/2005/8/layout/orgChart1"/>
    <dgm:cxn modelId="{DA161BC1-26E5-4538-A1FA-743FD6BB3A86}" type="presParOf" srcId="{43434F9D-99FB-4296-A72D-01DE03117B70}" destId="{8BCBC7B7-014F-4F97-AE98-2AE8B6AF999E}" srcOrd="1" destOrd="0" presId="urn:microsoft.com/office/officeart/2005/8/layout/orgChart1"/>
    <dgm:cxn modelId="{6080DC63-B0F4-4ADF-923A-8CE03FB1D177}" type="presParOf" srcId="{8BCBC7B7-014F-4F97-AE98-2AE8B6AF999E}" destId="{66AA4C0C-EB56-4F60-80FE-F20B862A2407}" srcOrd="0" destOrd="0" presId="urn:microsoft.com/office/officeart/2005/8/layout/orgChart1"/>
    <dgm:cxn modelId="{8ED01BA6-1241-41F7-ADA2-636EC5A12071}" type="presParOf" srcId="{8BCBC7B7-014F-4F97-AE98-2AE8B6AF999E}" destId="{8D0824C5-6B31-4A13-831F-1A0346B611A2}" srcOrd="1" destOrd="0" presId="urn:microsoft.com/office/officeart/2005/8/layout/orgChart1"/>
    <dgm:cxn modelId="{8BE27F33-F89E-4C37-87EC-08EF23AF75EA}" type="presParOf" srcId="{8D0824C5-6B31-4A13-831F-1A0346B611A2}" destId="{BB5C29A7-5DEF-488B-BC2C-E4F119902217}" srcOrd="0" destOrd="0" presId="urn:microsoft.com/office/officeart/2005/8/layout/orgChart1"/>
    <dgm:cxn modelId="{286C49DB-BFA7-40F2-8BC0-9C3FACB72E2C}" type="presParOf" srcId="{BB5C29A7-5DEF-488B-BC2C-E4F119902217}" destId="{94A78083-930B-4C37-A660-0CD780A456F6}" srcOrd="0" destOrd="0" presId="urn:microsoft.com/office/officeart/2005/8/layout/orgChart1"/>
    <dgm:cxn modelId="{FEE539B1-3E63-4571-AA94-29CB79B3BF54}" type="presParOf" srcId="{BB5C29A7-5DEF-488B-BC2C-E4F119902217}" destId="{4B223E06-FE74-45F4-83CB-62955E36175D}" srcOrd="1" destOrd="0" presId="urn:microsoft.com/office/officeart/2005/8/layout/orgChart1"/>
    <dgm:cxn modelId="{5BA2F7DE-6CBF-4834-95AE-FF003531A970}" type="presParOf" srcId="{8D0824C5-6B31-4A13-831F-1A0346B611A2}" destId="{D31962D6-4940-4D2E-BB0B-67E33F293F5C}" srcOrd="1" destOrd="0" presId="urn:microsoft.com/office/officeart/2005/8/layout/orgChart1"/>
    <dgm:cxn modelId="{3B134F11-4C47-4B01-861D-ED897E82D7B3}" type="presParOf" srcId="{8D0824C5-6B31-4A13-831F-1A0346B611A2}" destId="{EE6E64C5-219C-49CB-8702-98C29D4A2DC5}" srcOrd="2" destOrd="0" presId="urn:microsoft.com/office/officeart/2005/8/layout/orgChart1"/>
    <dgm:cxn modelId="{C2F3F87C-6B82-4000-89DC-116B407F5322}" type="presParOf" srcId="{8BCBC7B7-014F-4F97-AE98-2AE8B6AF999E}" destId="{67CC5803-4A74-48FD-84A9-7CF6FF6396DD}" srcOrd="2" destOrd="0" presId="urn:microsoft.com/office/officeart/2005/8/layout/orgChart1"/>
    <dgm:cxn modelId="{9497F42A-E1C1-4D40-83CA-46AF8B7EEDF0}" type="presParOf" srcId="{8BCBC7B7-014F-4F97-AE98-2AE8B6AF999E}" destId="{98C300E8-B110-4463-BDE8-1D30BC11ADFF}" srcOrd="3" destOrd="0" presId="urn:microsoft.com/office/officeart/2005/8/layout/orgChart1"/>
    <dgm:cxn modelId="{EEAA9413-8CEF-49D0-A114-D710F7ADAC85}" type="presParOf" srcId="{98C300E8-B110-4463-BDE8-1D30BC11ADFF}" destId="{6D49117A-43A2-480D-90BE-EE204ABAC8DD}" srcOrd="0" destOrd="0" presId="urn:microsoft.com/office/officeart/2005/8/layout/orgChart1"/>
    <dgm:cxn modelId="{AF379E5A-2AB3-4BAD-9B5C-EC4FFFADC3B7}" type="presParOf" srcId="{6D49117A-43A2-480D-90BE-EE204ABAC8DD}" destId="{0AA58AE6-5010-413E-B13C-67A244835826}" srcOrd="0" destOrd="0" presId="urn:microsoft.com/office/officeart/2005/8/layout/orgChart1"/>
    <dgm:cxn modelId="{C2B81E4B-C5E1-43B1-A676-6F6AB5957C71}" type="presParOf" srcId="{6D49117A-43A2-480D-90BE-EE204ABAC8DD}" destId="{A8DA92CC-38AD-4E2C-9855-EC1D6336CAD7}" srcOrd="1" destOrd="0" presId="urn:microsoft.com/office/officeart/2005/8/layout/orgChart1"/>
    <dgm:cxn modelId="{FB77BAF2-2557-4003-BDAD-511618D6F49D}" type="presParOf" srcId="{98C300E8-B110-4463-BDE8-1D30BC11ADFF}" destId="{C3C37610-5090-4B0F-9530-1318CCA95DD8}" srcOrd="1" destOrd="0" presId="urn:microsoft.com/office/officeart/2005/8/layout/orgChart1"/>
    <dgm:cxn modelId="{B79EF862-003B-4B2E-8691-3E2AF0E6239F}" type="presParOf" srcId="{98C300E8-B110-4463-BDE8-1D30BC11ADFF}" destId="{D00AAF27-D28A-4D7C-AFF7-BF2BC6622F2A}" srcOrd="2" destOrd="0" presId="urn:microsoft.com/office/officeart/2005/8/layout/orgChart1"/>
    <dgm:cxn modelId="{E56C4EAF-8F92-446D-ADC5-D1379C104F26}" type="presParOf" srcId="{8BCBC7B7-014F-4F97-AE98-2AE8B6AF999E}" destId="{F2B076E7-16A2-43AA-9CDB-5CC8639DDB9E}" srcOrd="4" destOrd="0" presId="urn:microsoft.com/office/officeart/2005/8/layout/orgChart1"/>
    <dgm:cxn modelId="{C8396511-D726-4426-BA29-BEE62E7F0F75}" type="presParOf" srcId="{8BCBC7B7-014F-4F97-AE98-2AE8B6AF999E}" destId="{8A66A66F-EEEF-4642-8BEC-267C975C5846}" srcOrd="5" destOrd="0" presId="urn:microsoft.com/office/officeart/2005/8/layout/orgChart1"/>
    <dgm:cxn modelId="{E992D477-333C-4853-8CB5-6A5DFA968917}" type="presParOf" srcId="{8A66A66F-EEEF-4642-8BEC-267C975C5846}" destId="{999303C4-67FB-40E3-AADA-E422A4393DE0}" srcOrd="0" destOrd="0" presId="urn:microsoft.com/office/officeart/2005/8/layout/orgChart1"/>
    <dgm:cxn modelId="{B31FB474-6653-4FF0-94F7-87B410B945ED}" type="presParOf" srcId="{999303C4-67FB-40E3-AADA-E422A4393DE0}" destId="{DDE76165-E5A1-4ED4-B137-47A733FE4683}" srcOrd="0" destOrd="0" presId="urn:microsoft.com/office/officeart/2005/8/layout/orgChart1"/>
    <dgm:cxn modelId="{7B7AC6FC-0421-4044-AB55-283733248C07}" type="presParOf" srcId="{999303C4-67FB-40E3-AADA-E422A4393DE0}" destId="{FEBE3EA8-8530-4F1B-908A-6FEE9A5C571C}" srcOrd="1" destOrd="0" presId="urn:microsoft.com/office/officeart/2005/8/layout/orgChart1"/>
    <dgm:cxn modelId="{79AE70E4-9449-45EC-9482-6C871780DA38}" type="presParOf" srcId="{8A66A66F-EEEF-4642-8BEC-267C975C5846}" destId="{E2A3AAC2-69C0-4B82-AF6D-9AE171D82F05}" srcOrd="1" destOrd="0" presId="urn:microsoft.com/office/officeart/2005/8/layout/orgChart1"/>
    <dgm:cxn modelId="{3DDBB7B7-5F02-4E4F-BABC-FEC8805F3B28}" type="presParOf" srcId="{8A66A66F-EEEF-4642-8BEC-267C975C5846}" destId="{02CEB271-B6D7-4D3D-866C-94B38DA34B59}" srcOrd="2" destOrd="0" presId="urn:microsoft.com/office/officeart/2005/8/layout/orgChart1"/>
    <dgm:cxn modelId="{C7AA5803-D5ED-418E-AE7A-EAC90B50A6A8}" type="presParOf" srcId="{43434F9D-99FB-4296-A72D-01DE03117B70}" destId="{EB99C102-6F96-4984-8473-96C76A6654A9}" srcOrd="2" destOrd="0" presId="urn:microsoft.com/office/officeart/2005/8/layout/orgChart1"/>
    <dgm:cxn modelId="{E9FDAEFF-973F-494B-A65D-56F06ED3AB48}" type="presParOf" srcId="{EB99C102-6F96-4984-8473-96C76A6654A9}" destId="{BF7FE367-4C54-4E9A-A290-BCFB2404816E}" srcOrd="0" destOrd="0" presId="urn:microsoft.com/office/officeart/2005/8/layout/orgChart1"/>
    <dgm:cxn modelId="{AB735115-AFB5-449C-A58B-4E7B0FFF36BB}" type="presParOf" srcId="{EB99C102-6F96-4984-8473-96C76A6654A9}" destId="{9CA2EC7F-0BC9-4C39-B685-AF81ECAA1219}" srcOrd="1" destOrd="0" presId="urn:microsoft.com/office/officeart/2005/8/layout/orgChart1"/>
    <dgm:cxn modelId="{EC646010-3308-4B91-851F-E5E85FFD2A33}" type="presParOf" srcId="{9CA2EC7F-0BC9-4C39-B685-AF81ECAA1219}" destId="{0DB9831E-343A-469C-8907-3E660F8B245C}" srcOrd="0" destOrd="0" presId="urn:microsoft.com/office/officeart/2005/8/layout/orgChart1"/>
    <dgm:cxn modelId="{A398C577-F20E-4F8F-ABE6-2A39D5569669}" type="presParOf" srcId="{0DB9831E-343A-469C-8907-3E660F8B245C}" destId="{43E62711-067D-4B45-B97A-14591778A79E}" srcOrd="0" destOrd="0" presId="urn:microsoft.com/office/officeart/2005/8/layout/orgChart1"/>
    <dgm:cxn modelId="{DA6D3390-8377-4EA8-B087-87C43DA1ABEB}" type="presParOf" srcId="{0DB9831E-343A-469C-8907-3E660F8B245C}" destId="{E6BFA671-1E26-4DD4-8522-B369D026EAB5}" srcOrd="1" destOrd="0" presId="urn:microsoft.com/office/officeart/2005/8/layout/orgChart1"/>
    <dgm:cxn modelId="{01526B6C-0BE8-4AA8-B38E-CDA222AFA2E2}" type="presParOf" srcId="{9CA2EC7F-0BC9-4C39-B685-AF81ECAA1219}" destId="{6F35D042-8F66-4B03-99A5-C96B50F720C5}" srcOrd="1" destOrd="0" presId="urn:microsoft.com/office/officeart/2005/8/layout/orgChart1"/>
    <dgm:cxn modelId="{993E4EE7-D2F5-481C-A0BA-B5442915AB50}" type="presParOf" srcId="{9CA2EC7F-0BC9-4C39-B685-AF81ECAA1219}" destId="{66CB58AE-EC45-424C-A9D5-869E186CB0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6DFD5-DCA9-447F-BD8C-53B9288D87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E2E6FF1-EBF2-46BE-859F-11B6B6662409}">
      <dgm:prSet/>
      <dgm:spPr/>
      <dgm:t>
        <a:bodyPr/>
        <a:lstStyle/>
        <a:p>
          <a:br>
            <a:rPr lang="en-US" b="0" i="0" dirty="0"/>
          </a:br>
          <a:endParaRPr lang="en-US" dirty="0"/>
        </a:p>
      </dgm:t>
    </dgm:pt>
    <dgm:pt modelId="{4811444E-6B08-4D94-8780-8427594F0E03}" type="parTrans" cxnId="{452434D6-88AE-492C-825C-D99A1256CC81}">
      <dgm:prSet/>
      <dgm:spPr/>
      <dgm:t>
        <a:bodyPr/>
        <a:lstStyle/>
        <a:p>
          <a:endParaRPr lang="en-US"/>
        </a:p>
      </dgm:t>
    </dgm:pt>
    <dgm:pt modelId="{9E4A3085-64BB-410E-BDD0-E4FA0BA72B8F}" type="sibTrans" cxnId="{452434D6-88AE-492C-825C-D99A1256CC81}">
      <dgm:prSet/>
      <dgm:spPr/>
      <dgm:t>
        <a:bodyPr/>
        <a:lstStyle/>
        <a:p>
          <a:endParaRPr lang="en-US"/>
        </a:p>
      </dgm:t>
    </dgm:pt>
    <dgm:pt modelId="{FF8F1671-5674-419A-AAA7-25A1564A1CD5}">
      <dgm:prSet/>
      <dgm:spPr/>
      <dgm:t>
        <a:bodyPr/>
        <a:lstStyle/>
        <a:p>
          <a:r>
            <a:rPr lang="en-US" b="0" i="0" dirty="0"/>
            <a:t>Identify opportunities to improve organizational performance</a:t>
          </a:r>
          <a:br>
            <a:rPr lang="en-US" b="0" i="0" dirty="0"/>
          </a:br>
          <a:endParaRPr lang="en-US" dirty="0"/>
        </a:p>
      </dgm:t>
    </dgm:pt>
    <dgm:pt modelId="{F0D19657-9BCD-4985-80CD-1E28AA4F2838}" type="parTrans" cxnId="{9BF6CE70-01DE-48C1-AA35-708DFE7DE42D}">
      <dgm:prSet/>
      <dgm:spPr/>
      <dgm:t>
        <a:bodyPr/>
        <a:lstStyle/>
        <a:p>
          <a:endParaRPr lang="en-US"/>
        </a:p>
      </dgm:t>
    </dgm:pt>
    <dgm:pt modelId="{279CEEDA-6524-4DDC-88AB-6C9AFCB36D7D}" type="sibTrans" cxnId="{9BF6CE70-01DE-48C1-AA35-708DFE7DE42D}">
      <dgm:prSet/>
      <dgm:spPr/>
      <dgm:t>
        <a:bodyPr/>
        <a:lstStyle/>
        <a:p>
          <a:endParaRPr lang="en-US"/>
        </a:p>
      </dgm:t>
    </dgm:pt>
    <dgm:pt modelId="{4FDE3428-4DFE-4839-95F1-F0A242630366}">
      <dgm:prSet/>
      <dgm:spPr/>
      <dgm:t>
        <a:bodyPr/>
        <a:lstStyle/>
        <a:p>
          <a:r>
            <a:rPr lang="en-US" b="0" i="0"/>
            <a:t>Provide an analytical approach to assist management to make decisions</a:t>
          </a:r>
          <a:endParaRPr lang="en-US"/>
        </a:p>
      </dgm:t>
    </dgm:pt>
    <dgm:pt modelId="{55F0AD6C-1025-48C1-96A2-8C187FCC14BB}" type="parTrans" cxnId="{8DDC95F0-D862-4CF0-940C-50F3C13EBBA9}">
      <dgm:prSet/>
      <dgm:spPr/>
      <dgm:t>
        <a:bodyPr/>
        <a:lstStyle/>
        <a:p>
          <a:endParaRPr lang="en-US"/>
        </a:p>
      </dgm:t>
    </dgm:pt>
    <dgm:pt modelId="{FBC2D274-EDFE-4AB9-A7CF-2220C3297EF8}" type="sibTrans" cxnId="{8DDC95F0-D862-4CF0-940C-50F3C13EBBA9}">
      <dgm:prSet/>
      <dgm:spPr/>
      <dgm:t>
        <a:bodyPr/>
        <a:lstStyle/>
        <a:p>
          <a:endParaRPr lang="en-US"/>
        </a:p>
      </dgm:t>
    </dgm:pt>
    <dgm:pt modelId="{745E3EF8-81B2-4E37-9397-C9F16B939B3C}">
      <dgm:prSet/>
      <dgm:spPr/>
      <dgm:t>
        <a:bodyPr/>
        <a:lstStyle/>
        <a:p>
          <a:r>
            <a:rPr lang="en-US" b="0" i="0" dirty="0"/>
            <a:t>What data should be collected and organized</a:t>
          </a:r>
          <a:endParaRPr lang="en-US" dirty="0"/>
        </a:p>
      </dgm:t>
    </dgm:pt>
    <dgm:pt modelId="{9601BD3E-B65D-49F7-9375-C95C4B460964}" type="sibTrans" cxnId="{00A4D5D4-25A6-442C-BB5F-561B2BDEFCF2}">
      <dgm:prSet/>
      <dgm:spPr/>
      <dgm:t>
        <a:bodyPr/>
        <a:lstStyle/>
        <a:p>
          <a:endParaRPr lang="en-US"/>
        </a:p>
      </dgm:t>
    </dgm:pt>
    <dgm:pt modelId="{FC4F36A9-51E6-4A74-8E9F-7B1AE055E112}" type="parTrans" cxnId="{00A4D5D4-25A6-442C-BB5F-561B2BDEFCF2}">
      <dgm:prSet/>
      <dgm:spPr/>
      <dgm:t>
        <a:bodyPr/>
        <a:lstStyle/>
        <a:p>
          <a:endParaRPr lang="en-US"/>
        </a:p>
      </dgm:t>
    </dgm:pt>
    <dgm:pt modelId="{5DB18E10-2BFE-49C2-BBD2-F20712EDDD11}" type="pres">
      <dgm:prSet presAssocID="{5FE6DFD5-DCA9-447F-BD8C-53B9288D87BF}" presName="root" presStyleCnt="0">
        <dgm:presLayoutVars>
          <dgm:dir/>
          <dgm:resizeHandles val="exact"/>
        </dgm:presLayoutVars>
      </dgm:prSet>
      <dgm:spPr/>
    </dgm:pt>
    <dgm:pt modelId="{F65B119D-C0F8-48F9-A082-854345791609}" type="pres">
      <dgm:prSet presAssocID="{745E3EF8-81B2-4E37-9397-C9F16B939B3C}" presName="compNode" presStyleCnt="0"/>
      <dgm:spPr/>
    </dgm:pt>
    <dgm:pt modelId="{30D494FC-8D58-49F1-AD35-1C60C0C53965}" type="pres">
      <dgm:prSet presAssocID="{745E3EF8-81B2-4E37-9397-C9F16B939B3C}" presName="bgRect" presStyleLbl="bgShp" presStyleIdx="0" presStyleCnt="3"/>
      <dgm:spPr/>
    </dgm:pt>
    <dgm:pt modelId="{BA7F4BF2-FE00-4DC1-95A6-012B94E6B1F5}" type="pres">
      <dgm:prSet presAssocID="{745E3EF8-81B2-4E37-9397-C9F16B939B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4FAC927-60A5-4E4C-BC1C-A55671C6BA4B}" type="pres">
      <dgm:prSet presAssocID="{745E3EF8-81B2-4E37-9397-C9F16B939B3C}" presName="spaceRect" presStyleCnt="0"/>
      <dgm:spPr/>
    </dgm:pt>
    <dgm:pt modelId="{4DFBE345-7F6B-48EB-8D56-DD40755DBB37}" type="pres">
      <dgm:prSet presAssocID="{745E3EF8-81B2-4E37-9397-C9F16B939B3C}" presName="parTx" presStyleLbl="revTx" presStyleIdx="0" presStyleCnt="4" custScaleX="113009">
        <dgm:presLayoutVars>
          <dgm:chMax val="0"/>
          <dgm:chPref val="0"/>
        </dgm:presLayoutVars>
      </dgm:prSet>
      <dgm:spPr/>
    </dgm:pt>
    <dgm:pt modelId="{FB9B4C1E-02F5-42E4-A617-CB3E933324C8}" type="pres">
      <dgm:prSet presAssocID="{745E3EF8-81B2-4E37-9397-C9F16B939B3C}" presName="desTx" presStyleLbl="revTx" presStyleIdx="1" presStyleCnt="4">
        <dgm:presLayoutVars/>
      </dgm:prSet>
      <dgm:spPr/>
    </dgm:pt>
    <dgm:pt modelId="{4E892111-338D-454E-91C7-F7C1D9774049}" type="pres">
      <dgm:prSet presAssocID="{9601BD3E-B65D-49F7-9375-C95C4B460964}" presName="sibTrans" presStyleCnt="0"/>
      <dgm:spPr/>
    </dgm:pt>
    <dgm:pt modelId="{6542EBF0-FE49-401B-8A68-2EF61580FA1A}" type="pres">
      <dgm:prSet presAssocID="{FF8F1671-5674-419A-AAA7-25A1564A1CD5}" presName="compNode" presStyleCnt="0"/>
      <dgm:spPr/>
    </dgm:pt>
    <dgm:pt modelId="{9C1F346D-9158-4BC5-89C7-BEFDE3A1E2CA}" type="pres">
      <dgm:prSet presAssocID="{FF8F1671-5674-419A-AAA7-25A1564A1CD5}" presName="bgRect" presStyleLbl="bgShp" presStyleIdx="1" presStyleCnt="3"/>
      <dgm:spPr/>
    </dgm:pt>
    <dgm:pt modelId="{692B1236-96C8-4A0E-9F8B-C00C50C60355}" type="pres">
      <dgm:prSet presAssocID="{FF8F1671-5674-419A-AAA7-25A1564A1C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CBB50B9-8C02-46E6-8083-D002097EB89C}" type="pres">
      <dgm:prSet presAssocID="{FF8F1671-5674-419A-AAA7-25A1564A1CD5}" presName="spaceRect" presStyleCnt="0"/>
      <dgm:spPr/>
    </dgm:pt>
    <dgm:pt modelId="{20959247-2168-4F4C-B21C-D9322719943D}" type="pres">
      <dgm:prSet presAssocID="{FF8F1671-5674-419A-AAA7-25A1564A1CD5}" presName="parTx" presStyleLbl="revTx" presStyleIdx="2" presStyleCnt="4">
        <dgm:presLayoutVars>
          <dgm:chMax val="0"/>
          <dgm:chPref val="0"/>
        </dgm:presLayoutVars>
      </dgm:prSet>
      <dgm:spPr/>
    </dgm:pt>
    <dgm:pt modelId="{3E60AC53-98BF-4723-9B5A-7F58249B83F8}" type="pres">
      <dgm:prSet presAssocID="{279CEEDA-6524-4DDC-88AB-6C9AFCB36D7D}" presName="sibTrans" presStyleCnt="0"/>
      <dgm:spPr/>
    </dgm:pt>
    <dgm:pt modelId="{7D869783-1DFC-4DAC-9C6A-66B4B7C286AF}" type="pres">
      <dgm:prSet presAssocID="{4FDE3428-4DFE-4839-95F1-F0A242630366}" presName="compNode" presStyleCnt="0"/>
      <dgm:spPr/>
    </dgm:pt>
    <dgm:pt modelId="{AA0DA0A8-5D0E-451F-9CB5-20ED3DBD3E9C}" type="pres">
      <dgm:prSet presAssocID="{4FDE3428-4DFE-4839-95F1-F0A242630366}" presName="bgRect" presStyleLbl="bgShp" presStyleIdx="2" presStyleCnt="3"/>
      <dgm:spPr/>
    </dgm:pt>
    <dgm:pt modelId="{1CCDCFC1-6B2A-415B-ACE7-33B7FDC8C563}" type="pres">
      <dgm:prSet presAssocID="{4FDE3428-4DFE-4839-95F1-F0A2426303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3DECB2-ACDD-4B32-B996-A22DCC7265F3}" type="pres">
      <dgm:prSet presAssocID="{4FDE3428-4DFE-4839-95F1-F0A242630366}" presName="spaceRect" presStyleCnt="0"/>
      <dgm:spPr/>
    </dgm:pt>
    <dgm:pt modelId="{370DE3DA-2359-4CE5-A074-4FE7D27515C0}" type="pres">
      <dgm:prSet presAssocID="{4FDE3428-4DFE-4839-95F1-F0A2426303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E9B51E-0DEC-4ACD-A9F6-F73D063C4A83}" type="presOf" srcId="{4FDE3428-4DFE-4839-95F1-F0A242630366}" destId="{370DE3DA-2359-4CE5-A074-4FE7D27515C0}" srcOrd="0" destOrd="0" presId="urn:microsoft.com/office/officeart/2018/2/layout/IconVerticalSolidList"/>
    <dgm:cxn modelId="{99FF303D-3BFB-4F19-A3F9-491438E89311}" type="presOf" srcId="{5FE6DFD5-DCA9-447F-BD8C-53B9288D87BF}" destId="{5DB18E10-2BFE-49C2-BBD2-F20712EDDD11}" srcOrd="0" destOrd="0" presId="urn:microsoft.com/office/officeart/2018/2/layout/IconVerticalSolidList"/>
    <dgm:cxn modelId="{9BF6CE70-01DE-48C1-AA35-708DFE7DE42D}" srcId="{5FE6DFD5-DCA9-447F-BD8C-53B9288D87BF}" destId="{FF8F1671-5674-419A-AAA7-25A1564A1CD5}" srcOrd="1" destOrd="0" parTransId="{F0D19657-9BCD-4985-80CD-1E28AA4F2838}" sibTransId="{279CEEDA-6524-4DDC-88AB-6C9AFCB36D7D}"/>
    <dgm:cxn modelId="{6776C097-0896-46CC-9D8B-28E4DF08E9B1}" type="presOf" srcId="{9E2E6FF1-EBF2-46BE-859F-11B6B6662409}" destId="{FB9B4C1E-02F5-42E4-A617-CB3E933324C8}" srcOrd="0" destOrd="0" presId="urn:microsoft.com/office/officeart/2018/2/layout/IconVerticalSolidList"/>
    <dgm:cxn modelId="{5A19909B-89D1-4CE2-8F10-C7C2AD7671EE}" type="presOf" srcId="{745E3EF8-81B2-4E37-9397-C9F16B939B3C}" destId="{4DFBE345-7F6B-48EB-8D56-DD40755DBB37}" srcOrd="0" destOrd="0" presId="urn:microsoft.com/office/officeart/2018/2/layout/IconVerticalSolidList"/>
    <dgm:cxn modelId="{00A4D5D4-25A6-442C-BB5F-561B2BDEFCF2}" srcId="{5FE6DFD5-DCA9-447F-BD8C-53B9288D87BF}" destId="{745E3EF8-81B2-4E37-9397-C9F16B939B3C}" srcOrd="0" destOrd="0" parTransId="{FC4F36A9-51E6-4A74-8E9F-7B1AE055E112}" sibTransId="{9601BD3E-B65D-49F7-9375-C95C4B460964}"/>
    <dgm:cxn modelId="{452434D6-88AE-492C-825C-D99A1256CC81}" srcId="{745E3EF8-81B2-4E37-9397-C9F16B939B3C}" destId="{9E2E6FF1-EBF2-46BE-859F-11B6B6662409}" srcOrd="0" destOrd="0" parTransId="{4811444E-6B08-4D94-8780-8427594F0E03}" sibTransId="{9E4A3085-64BB-410E-BDD0-E4FA0BA72B8F}"/>
    <dgm:cxn modelId="{596D2AEE-B32B-4316-84CC-9F8687CE9850}" type="presOf" srcId="{FF8F1671-5674-419A-AAA7-25A1564A1CD5}" destId="{20959247-2168-4F4C-B21C-D9322719943D}" srcOrd="0" destOrd="0" presId="urn:microsoft.com/office/officeart/2018/2/layout/IconVerticalSolidList"/>
    <dgm:cxn modelId="{8DDC95F0-D862-4CF0-940C-50F3C13EBBA9}" srcId="{5FE6DFD5-DCA9-447F-BD8C-53B9288D87BF}" destId="{4FDE3428-4DFE-4839-95F1-F0A242630366}" srcOrd="2" destOrd="0" parTransId="{55F0AD6C-1025-48C1-96A2-8C187FCC14BB}" sibTransId="{FBC2D274-EDFE-4AB9-A7CF-2220C3297EF8}"/>
    <dgm:cxn modelId="{01823285-84B7-47E7-A078-51C323998F9B}" type="presParOf" srcId="{5DB18E10-2BFE-49C2-BBD2-F20712EDDD11}" destId="{F65B119D-C0F8-48F9-A082-854345791609}" srcOrd="0" destOrd="0" presId="urn:microsoft.com/office/officeart/2018/2/layout/IconVerticalSolidList"/>
    <dgm:cxn modelId="{EDD18349-4778-40AB-9575-EE4CAD0B01A0}" type="presParOf" srcId="{F65B119D-C0F8-48F9-A082-854345791609}" destId="{30D494FC-8D58-49F1-AD35-1C60C0C53965}" srcOrd="0" destOrd="0" presId="urn:microsoft.com/office/officeart/2018/2/layout/IconVerticalSolidList"/>
    <dgm:cxn modelId="{2D547411-19EC-4768-86DE-2753C4C671B5}" type="presParOf" srcId="{F65B119D-C0F8-48F9-A082-854345791609}" destId="{BA7F4BF2-FE00-4DC1-95A6-012B94E6B1F5}" srcOrd="1" destOrd="0" presId="urn:microsoft.com/office/officeart/2018/2/layout/IconVerticalSolidList"/>
    <dgm:cxn modelId="{72334561-DE7A-4E2C-A64F-79D76C9913FB}" type="presParOf" srcId="{F65B119D-C0F8-48F9-A082-854345791609}" destId="{64FAC927-60A5-4E4C-BC1C-A55671C6BA4B}" srcOrd="2" destOrd="0" presId="urn:microsoft.com/office/officeart/2018/2/layout/IconVerticalSolidList"/>
    <dgm:cxn modelId="{042BE69B-83A2-419A-BFD1-E230D388D2FB}" type="presParOf" srcId="{F65B119D-C0F8-48F9-A082-854345791609}" destId="{4DFBE345-7F6B-48EB-8D56-DD40755DBB37}" srcOrd="3" destOrd="0" presId="urn:microsoft.com/office/officeart/2018/2/layout/IconVerticalSolidList"/>
    <dgm:cxn modelId="{82857DE8-C933-4DC9-A043-F6FA9DF5E95C}" type="presParOf" srcId="{F65B119D-C0F8-48F9-A082-854345791609}" destId="{FB9B4C1E-02F5-42E4-A617-CB3E933324C8}" srcOrd="4" destOrd="0" presId="urn:microsoft.com/office/officeart/2018/2/layout/IconVerticalSolidList"/>
    <dgm:cxn modelId="{8E3F8E9B-47DE-459F-8F97-46E2A91DCCDC}" type="presParOf" srcId="{5DB18E10-2BFE-49C2-BBD2-F20712EDDD11}" destId="{4E892111-338D-454E-91C7-F7C1D9774049}" srcOrd="1" destOrd="0" presId="urn:microsoft.com/office/officeart/2018/2/layout/IconVerticalSolidList"/>
    <dgm:cxn modelId="{4BB4520A-6A57-4996-950D-6BBE2CA20244}" type="presParOf" srcId="{5DB18E10-2BFE-49C2-BBD2-F20712EDDD11}" destId="{6542EBF0-FE49-401B-8A68-2EF61580FA1A}" srcOrd="2" destOrd="0" presId="urn:microsoft.com/office/officeart/2018/2/layout/IconVerticalSolidList"/>
    <dgm:cxn modelId="{7B7D200D-842C-4C6C-863A-B49504E49A87}" type="presParOf" srcId="{6542EBF0-FE49-401B-8A68-2EF61580FA1A}" destId="{9C1F346D-9158-4BC5-89C7-BEFDE3A1E2CA}" srcOrd="0" destOrd="0" presId="urn:microsoft.com/office/officeart/2018/2/layout/IconVerticalSolidList"/>
    <dgm:cxn modelId="{1B5F6B67-91F4-4D91-AD46-88BA2D349667}" type="presParOf" srcId="{6542EBF0-FE49-401B-8A68-2EF61580FA1A}" destId="{692B1236-96C8-4A0E-9F8B-C00C50C60355}" srcOrd="1" destOrd="0" presId="urn:microsoft.com/office/officeart/2018/2/layout/IconVerticalSolidList"/>
    <dgm:cxn modelId="{A873A260-0CC3-4542-A070-B70C2DFA8EF5}" type="presParOf" srcId="{6542EBF0-FE49-401B-8A68-2EF61580FA1A}" destId="{FCBB50B9-8C02-46E6-8083-D002097EB89C}" srcOrd="2" destOrd="0" presId="urn:microsoft.com/office/officeart/2018/2/layout/IconVerticalSolidList"/>
    <dgm:cxn modelId="{FB9FFD1C-9336-4E46-B234-8AF240BBBEFD}" type="presParOf" srcId="{6542EBF0-FE49-401B-8A68-2EF61580FA1A}" destId="{20959247-2168-4F4C-B21C-D9322719943D}" srcOrd="3" destOrd="0" presId="urn:microsoft.com/office/officeart/2018/2/layout/IconVerticalSolidList"/>
    <dgm:cxn modelId="{9EABDF23-147E-44AA-9E08-B3196985225A}" type="presParOf" srcId="{5DB18E10-2BFE-49C2-BBD2-F20712EDDD11}" destId="{3E60AC53-98BF-4723-9B5A-7F58249B83F8}" srcOrd="3" destOrd="0" presId="urn:microsoft.com/office/officeart/2018/2/layout/IconVerticalSolidList"/>
    <dgm:cxn modelId="{6485FE50-8DE7-44EE-B10D-688C0BF83AF2}" type="presParOf" srcId="{5DB18E10-2BFE-49C2-BBD2-F20712EDDD11}" destId="{7D869783-1DFC-4DAC-9C6A-66B4B7C286AF}" srcOrd="4" destOrd="0" presId="urn:microsoft.com/office/officeart/2018/2/layout/IconVerticalSolidList"/>
    <dgm:cxn modelId="{787EE18C-E31C-4621-B378-571437DF363C}" type="presParOf" srcId="{7D869783-1DFC-4DAC-9C6A-66B4B7C286AF}" destId="{AA0DA0A8-5D0E-451F-9CB5-20ED3DBD3E9C}" srcOrd="0" destOrd="0" presId="urn:microsoft.com/office/officeart/2018/2/layout/IconVerticalSolidList"/>
    <dgm:cxn modelId="{7ECB08CB-FF73-48E0-B753-290D68161447}" type="presParOf" srcId="{7D869783-1DFC-4DAC-9C6A-66B4B7C286AF}" destId="{1CCDCFC1-6B2A-415B-ACE7-33B7FDC8C563}" srcOrd="1" destOrd="0" presId="urn:microsoft.com/office/officeart/2018/2/layout/IconVerticalSolidList"/>
    <dgm:cxn modelId="{92C85B1F-66B3-4EEE-A73B-C026D32C97A8}" type="presParOf" srcId="{7D869783-1DFC-4DAC-9C6A-66B4B7C286AF}" destId="{973DECB2-ACDD-4B32-B996-A22DCC7265F3}" srcOrd="2" destOrd="0" presId="urn:microsoft.com/office/officeart/2018/2/layout/IconVerticalSolidList"/>
    <dgm:cxn modelId="{BFE2CBF3-0AF1-4D31-B679-69C70BBD2112}" type="presParOf" srcId="{7D869783-1DFC-4DAC-9C6A-66B4B7C286AF}" destId="{370DE3DA-2359-4CE5-A074-4FE7D27515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2F263-91BF-4A84-91C4-3301F4EC35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64B979E-DF53-4DA5-A8A7-DB87FE79CA1D}">
      <dgm:prSet/>
      <dgm:spPr/>
      <dgm:t>
        <a:bodyPr/>
        <a:lstStyle/>
        <a:p>
          <a:r>
            <a:rPr lang="en-US"/>
            <a:t>MIS 315</a:t>
          </a:r>
        </a:p>
      </dgm:t>
    </dgm:pt>
    <dgm:pt modelId="{55034602-184D-4582-BC0B-09F271B1E7B7}" type="parTrans" cxnId="{927E3328-DA5F-4A39-A353-70881859D614}">
      <dgm:prSet/>
      <dgm:spPr/>
      <dgm:t>
        <a:bodyPr/>
        <a:lstStyle/>
        <a:p>
          <a:endParaRPr lang="en-US"/>
        </a:p>
      </dgm:t>
    </dgm:pt>
    <dgm:pt modelId="{256D55CF-EBB2-4D52-B461-B6F5D3C863C3}" type="sibTrans" cxnId="{927E3328-DA5F-4A39-A353-70881859D614}">
      <dgm:prSet/>
      <dgm:spPr/>
      <dgm:t>
        <a:bodyPr/>
        <a:lstStyle/>
        <a:p>
          <a:endParaRPr lang="en-US"/>
        </a:p>
      </dgm:t>
    </dgm:pt>
    <dgm:pt modelId="{1F43E1FB-80E9-486C-94FD-C4F30859A011}">
      <dgm:prSet/>
      <dgm:spPr/>
      <dgm:t>
        <a:bodyPr/>
        <a:lstStyle/>
        <a:p>
          <a:r>
            <a:rPr lang="en-US" dirty="0"/>
            <a:t>Learn more about databases</a:t>
          </a:r>
        </a:p>
      </dgm:t>
    </dgm:pt>
    <dgm:pt modelId="{4A92CE45-8E4C-4C89-BAB4-0E67CEB0ECFF}" type="parTrans" cxnId="{1A154C77-CCBC-45DA-A615-1F944F73F1F6}">
      <dgm:prSet/>
      <dgm:spPr/>
      <dgm:t>
        <a:bodyPr/>
        <a:lstStyle/>
        <a:p>
          <a:endParaRPr lang="en-US"/>
        </a:p>
      </dgm:t>
    </dgm:pt>
    <dgm:pt modelId="{8A5ACEA6-20DD-46AA-8071-041F3D7853FC}" type="sibTrans" cxnId="{1A154C77-CCBC-45DA-A615-1F944F73F1F6}">
      <dgm:prSet/>
      <dgm:spPr/>
      <dgm:t>
        <a:bodyPr/>
        <a:lstStyle/>
        <a:p>
          <a:endParaRPr lang="en-US"/>
        </a:p>
      </dgm:t>
    </dgm:pt>
    <dgm:pt modelId="{EA291B8B-F5AC-4241-B093-9DB75FF08DBA}">
      <dgm:prSet/>
      <dgm:spPr/>
      <dgm:t>
        <a:bodyPr/>
        <a:lstStyle/>
        <a:p>
          <a:r>
            <a:rPr lang="en-US"/>
            <a:t>Useful for all business majors</a:t>
          </a:r>
        </a:p>
      </dgm:t>
    </dgm:pt>
    <dgm:pt modelId="{CC2DF501-5D34-4F0F-975A-D330D386D7F1}" type="parTrans" cxnId="{4180FABC-BC20-4500-BE3A-D6506C681088}">
      <dgm:prSet/>
      <dgm:spPr/>
      <dgm:t>
        <a:bodyPr/>
        <a:lstStyle/>
        <a:p>
          <a:endParaRPr lang="en-US"/>
        </a:p>
      </dgm:t>
    </dgm:pt>
    <dgm:pt modelId="{6C6DCB3E-D576-4450-9852-CF2E69BA4A5A}" type="sibTrans" cxnId="{4180FABC-BC20-4500-BE3A-D6506C681088}">
      <dgm:prSet/>
      <dgm:spPr/>
      <dgm:t>
        <a:bodyPr/>
        <a:lstStyle/>
        <a:p>
          <a:endParaRPr lang="en-US"/>
        </a:p>
      </dgm:t>
    </dgm:pt>
    <dgm:pt modelId="{092DC164-6CED-4917-97BD-F8DA71559B8D}">
      <dgm:prSet/>
      <dgm:spPr/>
      <dgm:t>
        <a:bodyPr/>
        <a:lstStyle/>
        <a:p>
          <a:r>
            <a:rPr lang="en-US"/>
            <a:t>MIS 310</a:t>
          </a:r>
        </a:p>
      </dgm:t>
    </dgm:pt>
    <dgm:pt modelId="{11CDA4E8-8338-4810-A3D4-E709AF650642}" type="parTrans" cxnId="{B617100E-849C-4EC5-B58A-01E21139FD30}">
      <dgm:prSet/>
      <dgm:spPr/>
      <dgm:t>
        <a:bodyPr/>
        <a:lstStyle/>
        <a:p>
          <a:endParaRPr lang="en-US"/>
        </a:p>
      </dgm:t>
    </dgm:pt>
    <dgm:pt modelId="{604ABBA4-0D04-4A16-9AF1-FB450F338CE4}" type="sibTrans" cxnId="{B617100E-849C-4EC5-B58A-01E21139FD30}">
      <dgm:prSet/>
      <dgm:spPr/>
      <dgm:t>
        <a:bodyPr/>
        <a:lstStyle/>
        <a:p>
          <a:endParaRPr lang="en-US"/>
        </a:p>
      </dgm:t>
    </dgm:pt>
    <dgm:pt modelId="{A69060C2-E058-4D63-B4B0-37B982988C70}">
      <dgm:prSet/>
      <dgm:spPr/>
      <dgm:t>
        <a:bodyPr/>
        <a:lstStyle/>
        <a:p>
          <a:r>
            <a:rPr lang="en-US" dirty="0"/>
            <a:t>Web / Device Development</a:t>
          </a:r>
          <a:br>
            <a:rPr lang="en-US" dirty="0"/>
          </a:br>
          <a:endParaRPr lang="en-US" dirty="0"/>
        </a:p>
      </dgm:t>
    </dgm:pt>
    <dgm:pt modelId="{E268B98F-4C39-419E-94C6-6A03D4915125}" type="parTrans" cxnId="{32BFDEBF-3D58-4B25-9032-797579A8DCD9}">
      <dgm:prSet/>
      <dgm:spPr/>
      <dgm:t>
        <a:bodyPr/>
        <a:lstStyle/>
        <a:p>
          <a:endParaRPr lang="en-US"/>
        </a:p>
      </dgm:t>
    </dgm:pt>
    <dgm:pt modelId="{C62AC028-4C02-4DF0-AF66-B824EEB88B3E}" type="sibTrans" cxnId="{32BFDEBF-3D58-4B25-9032-797579A8DCD9}">
      <dgm:prSet/>
      <dgm:spPr/>
      <dgm:t>
        <a:bodyPr/>
        <a:lstStyle/>
        <a:p>
          <a:endParaRPr lang="en-US"/>
        </a:p>
      </dgm:t>
    </dgm:pt>
    <dgm:pt modelId="{751D1888-D802-4102-A580-C7A0EDCDB00A}">
      <dgm:prSet/>
      <dgm:spPr/>
      <dgm:t>
        <a:bodyPr/>
        <a:lstStyle/>
        <a:p>
          <a:r>
            <a:rPr lang="en-US"/>
            <a:t>MIS 216 </a:t>
          </a:r>
        </a:p>
      </dgm:t>
    </dgm:pt>
    <dgm:pt modelId="{349A5C4C-5BD8-42AE-8C68-C562B9447470}" type="parTrans" cxnId="{FC3747BF-500C-4205-95CE-C856F2C1B3CA}">
      <dgm:prSet/>
      <dgm:spPr/>
      <dgm:t>
        <a:bodyPr/>
        <a:lstStyle/>
        <a:p>
          <a:endParaRPr lang="en-US"/>
        </a:p>
      </dgm:t>
    </dgm:pt>
    <dgm:pt modelId="{156CC437-28A2-4A19-A240-DD82A0EB8063}" type="sibTrans" cxnId="{FC3747BF-500C-4205-95CE-C856F2C1B3CA}">
      <dgm:prSet/>
      <dgm:spPr/>
      <dgm:t>
        <a:bodyPr/>
        <a:lstStyle/>
        <a:p>
          <a:endParaRPr lang="en-US"/>
        </a:p>
      </dgm:t>
    </dgm:pt>
    <dgm:pt modelId="{8BC20633-4216-48B3-BA1A-2A790DD8386F}">
      <dgm:prSet/>
      <dgm:spPr/>
      <dgm:t>
        <a:bodyPr/>
        <a:lstStyle/>
        <a:p>
          <a:r>
            <a:rPr lang="en-US" dirty="0"/>
            <a:t>1 credit – Intro to Software Development</a:t>
          </a:r>
        </a:p>
      </dgm:t>
    </dgm:pt>
    <dgm:pt modelId="{EEFDF7C5-98F9-4677-A85C-A180629C3FF6}" type="parTrans" cxnId="{E3561DE8-5105-4B7C-8CC2-44460D792A82}">
      <dgm:prSet/>
      <dgm:spPr/>
      <dgm:t>
        <a:bodyPr/>
        <a:lstStyle/>
        <a:p>
          <a:endParaRPr lang="en-US"/>
        </a:p>
      </dgm:t>
    </dgm:pt>
    <dgm:pt modelId="{759F807B-499B-4A35-9A6C-EB9EE77C55A2}" type="sibTrans" cxnId="{E3561DE8-5105-4B7C-8CC2-44460D792A82}">
      <dgm:prSet/>
      <dgm:spPr/>
      <dgm:t>
        <a:bodyPr/>
        <a:lstStyle/>
        <a:p>
          <a:endParaRPr lang="en-US"/>
        </a:p>
      </dgm:t>
    </dgm:pt>
    <dgm:pt modelId="{BE19221F-49C1-4B49-BEE4-0C6998ADD10C}">
      <dgm:prSet/>
      <dgm:spPr/>
      <dgm:t>
        <a:bodyPr/>
        <a:lstStyle/>
        <a:p>
          <a:r>
            <a:rPr lang="en-US" dirty="0"/>
            <a:t>Only 6 weeks!  Let’s you sample MIS</a:t>
          </a:r>
        </a:p>
      </dgm:t>
    </dgm:pt>
    <dgm:pt modelId="{857C7BB6-44B8-483F-A813-9B94FEA5F327}" type="parTrans" cxnId="{D168CE76-1E53-468C-8DCC-0785CC3950BD}">
      <dgm:prSet/>
      <dgm:spPr/>
      <dgm:t>
        <a:bodyPr/>
        <a:lstStyle/>
        <a:p>
          <a:endParaRPr lang="en-US"/>
        </a:p>
      </dgm:t>
    </dgm:pt>
    <dgm:pt modelId="{1B2C2B77-A8EF-4490-BD57-579622589AF6}" type="sibTrans" cxnId="{D168CE76-1E53-468C-8DCC-0785CC3950BD}">
      <dgm:prSet/>
      <dgm:spPr/>
      <dgm:t>
        <a:bodyPr/>
        <a:lstStyle/>
        <a:p>
          <a:endParaRPr lang="en-US"/>
        </a:p>
      </dgm:t>
    </dgm:pt>
    <dgm:pt modelId="{1CD3DA4A-2BCD-4845-9C65-836B433E7F1F}" type="pres">
      <dgm:prSet presAssocID="{F762F263-91BF-4A84-91C4-3301F4EC3503}" presName="root" presStyleCnt="0">
        <dgm:presLayoutVars>
          <dgm:dir/>
          <dgm:resizeHandles val="exact"/>
        </dgm:presLayoutVars>
      </dgm:prSet>
      <dgm:spPr/>
    </dgm:pt>
    <dgm:pt modelId="{753EC6C6-BDEF-4C8E-A8DB-96F2FDFCBEDE}" type="pres">
      <dgm:prSet presAssocID="{B64B979E-DF53-4DA5-A8A7-DB87FE79CA1D}" presName="compNode" presStyleCnt="0"/>
      <dgm:spPr/>
    </dgm:pt>
    <dgm:pt modelId="{DA5078ED-925F-4C43-AB58-F99EE886DA56}" type="pres">
      <dgm:prSet presAssocID="{B64B979E-DF53-4DA5-A8A7-DB87FE79CA1D}" presName="bgRect" presStyleLbl="bgShp" presStyleIdx="0" presStyleCnt="3"/>
      <dgm:spPr/>
    </dgm:pt>
    <dgm:pt modelId="{3DCB1F49-266C-40A4-9405-C9340427E9FF}" type="pres">
      <dgm:prSet presAssocID="{B64B979E-DF53-4DA5-A8A7-DB87FE79CA1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38F97CA-4127-4A43-A93C-41556C3799A6}" type="pres">
      <dgm:prSet presAssocID="{B64B979E-DF53-4DA5-A8A7-DB87FE79CA1D}" presName="spaceRect" presStyleCnt="0"/>
      <dgm:spPr/>
    </dgm:pt>
    <dgm:pt modelId="{B96C7A32-DD2A-4F65-8639-75BFFB830B1A}" type="pres">
      <dgm:prSet presAssocID="{B64B979E-DF53-4DA5-A8A7-DB87FE79CA1D}" presName="parTx" presStyleLbl="revTx" presStyleIdx="0" presStyleCnt="6">
        <dgm:presLayoutVars>
          <dgm:chMax val="0"/>
          <dgm:chPref val="0"/>
        </dgm:presLayoutVars>
      </dgm:prSet>
      <dgm:spPr/>
    </dgm:pt>
    <dgm:pt modelId="{6482B853-8769-482F-A49C-DAF3AA2E3CCF}" type="pres">
      <dgm:prSet presAssocID="{B64B979E-DF53-4DA5-A8A7-DB87FE79CA1D}" presName="desTx" presStyleLbl="revTx" presStyleIdx="1" presStyleCnt="6" custScaleX="230537">
        <dgm:presLayoutVars/>
      </dgm:prSet>
      <dgm:spPr/>
    </dgm:pt>
    <dgm:pt modelId="{666098DC-D2E0-4959-BEE8-CE03BF1BDDCC}" type="pres">
      <dgm:prSet presAssocID="{256D55CF-EBB2-4D52-B461-B6F5D3C863C3}" presName="sibTrans" presStyleCnt="0"/>
      <dgm:spPr/>
    </dgm:pt>
    <dgm:pt modelId="{38681B0D-6305-4ACE-AB1E-68A3044F07C3}" type="pres">
      <dgm:prSet presAssocID="{092DC164-6CED-4917-97BD-F8DA71559B8D}" presName="compNode" presStyleCnt="0"/>
      <dgm:spPr/>
    </dgm:pt>
    <dgm:pt modelId="{13E8BC91-6877-4EAB-BF81-36C019B6114C}" type="pres">
      <dgm:prSet presAssocID="{092DC164-6CED-4917-97BD-F8DA71559B8D}" presName="bgRect" presStyleLbl="bgShp" presStyleIdx="1" presStyleCnt="3"/>
      <dgm:spPr/>
    </dgm:pt>
    <dgm:pt modelId="{A5FEC62B-0B69-4B1A-A96D-DC2BA7466600}" type="pres">
      <dgm:prSet presAssocID="{092DC164-6CED-4917-97BD-F8DA71559B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7997739A-5010-4A95-9BE9-295DD0F6B4CF}" type="pres">
      <dgm:prSet presAssocID="{092DC164-6CED-4917-97BD-F8DA71559B8D}" presName="spaceRect" presStyleCnt="0"/>
      <dgm:spPr/>
    </dgm:pt>
    <dgm:pt modelId="{26D23354-D312-4D8E-8912-E4EC65A18FE3}" type="pres">
      <dgm:prSet presAssocID="{092DC164-6CED-4917-97BD-F8DA71559B8D}" presName="parTx" presStyleLbl="revTx" presStyleIdx="2" presStyleCnt="6">
        <dgm:presLayoutVars>
          <dgm:chMax val="0"/>
          <dgm:chPref val="0"/>
        </dgm:presLayoutVars>
      </dgm:prSet>
      <dgm:spPr/>
    </dgm:pt>
    <dgm:pt modelId="{B0D3EDB7-E2BD-4A75-8B6F-FA7AFD528FCF}" type="pres">
      <dgm:prSet presAssocID="{092DC164-6CED-4917-97BD-F8DA71559B8D}" presName="desTx" presStyleLbl="revTx" presStyleIdx="3" presStyleCnt="6" custScaleX="187002">
        <dgm:presLayoutVars/>
      </dgm:prSet>
      <dgm:spPr/>
    </dgm:pt>
    <dgm:pt modelId="{FBEF4B54-0B14-4972-98DD-ED5A6BC944D5}" type="pres">
      <dgm:prSet presAssocID="{604ABBA4-0D04-4A16-9AF1-FB450F338CE4}" presName="sibTrans" presStyleCnt="0"/>
      <dgm:spPr/>
    </dgm:pt>
    <dgm:pt modelId="{4454FBA7-55AC-4F0C-B9CC-2AECEA404C97}" type="pres">
      <dgm:prSet presAssocID="{751D1888-D802-4102-A580-C7A0EDCDB00A}" presName="compNode" presStyleCnt="0"/>
      <dgm:spPr/>
    </dgm:pt>
    <dgm:pt modelId="{DBAD2862-C686-43BB-B556-C050DFBBAE86}" type="pres">
      <dgm:prSet presAssocID="{751D1888-D802-4102-A580-C7A0EDCDB00A}" presName="bgRect" presStyleLbl="bgShp" presStyleIdx="2" presStyleCnt="3"/>
      <dgm:spPr/>
    </dgm:pt>
    <dgm:pt modelId="{23CDCCE8-42B4-4207-99C8-D727C53A6774}" type="pres">
      <dgm:prSet presAssocID="{751D1888-D802-4102-A580-C7A0EDCDB0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7511507-E2B7-4377-9F7A-6DBED6E94D58}" type="pres">
      <dgm:prSet presAssocID="{751D1888-D802-4102-A580-C7A0EDCDB00A}" presName="spaceRect" presStyleCnt="0"/>
      <dgm:spPr/>
    </dgm:pt>
    <dgm:pt modelId="{FD3AA33B-ECB2-4B9B-9B23-5207A19CD780}" type="pres">
      <dgm:prSet presAssocID="{751D1888-D802-4102-A580-C7A0EDCDB00A}" presName="parTx" presStyleLbl="revTx" presStyleIdx="4" presStyleCnt="6">
        <dgm:presLayoutVars>
          <dgm:chMax val="0"/>
          <dgm:chPref val="0"/>
        </dgm:presLayoutVars>
      </dgm:prSet>
      <dgm:spPr/>
    </dgm:pt>
    <dgm:pt modelId="{0597A0CE-BF12-4AE6-B47F-DD992EBB80C7}" type="pres">
      <dgm:prSet presAssocID="{751D1888-D802-4102-A580-C7A0EDCDB00A}" presName="desTx" presStyleLbl="revTx" presStyleIdx="5" presStyleCnt="6" custScaleX="153525">
        <dgm:presLayoutVars/>
      </dgm:prSet>
      <dgm:spPr/>
    </dgm:pt>
  </dgm:ptLst>
  <dgm:cxnLst>
    <dgm:cxn modelId="{B617100E-849C-4EC5-B58A-01E21139FD30}" srcId="{F762F263-91BF-4A84-91C4-3301F4EC3503}" destId="{092DC164-6CED-4917-97BD-F8DA71559B8D}" srcOrd="1" destOrd="0" parTransId="{11CDA4E8-8338-4810-A3D4-E709AF650642}" sibTransId="{604ABBA4-0D04-4A16-9AF1-FB450F338CE4}"/>
    <dgm:cxn modelId="{8E9C9816-0165-4DB7-A302-185670156709}" type="presOf" srcId="{EA291B8B-F5AC-4241-B093-9DB75FF08DBA}" destId="{6482B853-8769-482F-A49C-DAF3AA2E3CCF}" srcOrd="0" destOrd="1" presId="urn:microsoft.com/office/officeart/2018/2/layout/IconVerticalSolidList"/>
    <dgm:cxn modelId="{62271F20-E907-4E90-8538-06294527E7AB}" type="presOf" srcId="{BE19221F-49C1-4B49-BEE4-0C6998ADD10C}" destId="{0597A0CE-BF12-4AE6-B47F-DD992EBB80C7}" srcOrd="0" destOrd="1" presId="urn:microsoft.com/office/officeart/2018/2/layout/IconVerticalSolidList"/>
    <dgm:cxn modelId="{927E3328-DA5F-4A39-A353-70881859D614}" srcId="{F762F263-91BF-4A84-91C4-3301F4EC3503}" destId="{B64B979E-DF53-4DA5-A8A7-DB87FE79CA1D}" srcOrd="0" destOrd="0" parTransId="{55034602-184D-4582-BC0B-09F271B1E7B7}" sibTransId="{256D55CF-EBB2-4D52-B461-B6F5D3C863C3}"/>
    <dgm:cxn modelId="{ED9FEA2C-F01D-4B79-AACD-9645FFBC91FB}" type="presOf" srcId="{F762F263-91BF-4A84-91C4-3301F4EC3503}" destId="{1CD3DA4A-2BCD-4845-9C65-836B433E7F1F}" srcOrd="0" destOrd="0" presId="urn:microsoft.com/office/officeart/2018/2/layout/IconVerticalSolidList"/>
    <dgm:cxn modelId="{D24E0C4A-23F6-42B0-82A0-3AF5BC4BEAF6}" type="presOf" srcId="{092DC164-6CED-4917-97BD-F8DA71559B8D}" destId="{26D23354-D312-4D8E-8912-E4EC65A18FE3}" srcOrd="0" destOrd="0" presId="urn:microsoft.com/office/officeart/2018/2/layout/IconVerticalSolidList"/>
    <dgm:cxn modelId="{D168CE76-1E53-468C-8DCC-0785CC3950BD}" srcId="{751D1888-D802-4102-A580-C7A0EDCDB00A}" destId="{BE19221F-49C1-4B49-BEE4-0C6998ADD10C}" srcOrd="1" destOrd="0" parTransId="{857C7BB6-44B8-483F-A813-9B94FEA5F327}" sibTransId="{1B2C2B77-A8EF-4490-BD57-579622589AF6}"/>
    <dgm:cxn modelId="{1A154C77-CCBC-45DA-A615-1F944F73F1F6}" srcId="{B64B979E-DF53-4DA5-A8A7-DB87FE79CA1D}" destId="{1F43E1FB-80E9-486C-94FD-C4F30859A011}" srcOrd="0" destOrd="0" parTransId="{4A92CE45-8E4C-4C89-BAB4-0E67CEB0ECFF}" sibTransId="{8A5ACEA6-20DD-46AA-8071-041F3D7853FC}"/>
    <dgm:cxn modelId="{6874E77A-058A-4A43-954D-C88E851FAF92}" type="presOf" srcId="{751D1888-D802-4102-A580-C7A0EDCDB00A}" destId="{FD3AA33B-ECB2-4B9B-9B23-5207A19CD780}" srcOrd="0" destOrd="0" presId="urn:microsoft.com/office/officeart/2018/2/layout/IconVerticalSolidList"/>
    <dgm:cxn modelId="{62C1C797-007D-4BAF-A537-1A64C2A0B2CC}" type="presOf" srcId="{1F43E1FB-80E9-486C-94FD-C4F30859A011}" destId="{6482B853-8769-482F-A49C-DAF3AA2E3CCF}" srcOrd="0" destOrd="0" presId="urn:microsoft.com/office/officeart/2018/2/layout/IconVerticalSolidList"/>
    <dgm:cxn modelId="{0D7BB0B8-EDEC-49DD-AD02-833D339CDDDA}" type="presOf" srcId="{8BC20633-4216-48B3-BA1A-2A790DD8386F}" destId="{0597A0CE-BF12-4AE6-B47F-DD992EBB80C7}" srcOrd="0" destOrd="0" presId="urn:microsoft.com/office/officeart/2018/2/layout/IconVerticalSolidList"/>
    <dgm:cxn modelId="{849DE3BC-94AD-4FF7-AED3-890BE9D35FEC}" type="presOf" srcId="{A69060C2-E058-4D63-B4B0-37B982988C70}" destId="{B0D3EDB7-E2BD-4A75-8B6F-FA7AFD528FCF}" srcOrd="0" destOrd="0" presId="urn:microsoft.com/office/officeart/2018/2/layout/IconVerticalSolidList"/>
    <dgm:cxn modelId="{4180FABC-BC20-4500-BE3A-D6506C681088}" srcId="{B64B979E-DF53-4DA5-A8A7-DB87FE79CA1D}" destId="{EA291B8B-F5AC-4241-B093-9DB75FF08DBA}" srcOrd="1" destOrd="0" parTransId="{CC2DF501-5D34-4F0F-975A-D330D386D7F1}" sibTransId="{6C6DCB3E-D576-4450-9852-CF2E69BA4A5A}"/>
    <dgm:cxn modelId="{FC3747BF-500C-4205-95CE-C856F2C1B3CA}" srcId="{F762F263-91BF-4A84-91C4-3301F4EC3503}" destId="{751D1888-D802-4102-A580-C7A0EDCDB00A}" srcOrd="2" destOrd="0" parTransId="{349A5C4C-5BD8-42AE-8C68-C562B9447470}" sibTransId="{156CC437-28A2-4A19-A240-DD82A0EB8063}"/>
    <dgm:cxn modelId="{32BFDEBF-3D58-4B25-9032-797579A8DCD9}" srcId="{092DC164-6CED-4917-97BD-F8DA71559B8D}" destId="{A69060C2-E058-4D63-B4B0-37B982988C70}" srcOrd="0" destOrd="0" parTransId="{E268B98F-4C39-419E-94C6-6A03D4915125}" sibTransId="{C62AC028-4C02-4DF0-AF66-B824EEB88B3E}"/>
    <dgm:cxn modelId="{4E5643E7-852D-4997-8632-4E19DB11B1DD}" type="presOf" srcId="{B64B979E-DF53-4DA5-A8A7-DB87FE79CA1D}" destId="{B96C7A32-DD2A-4F65-8639-75BFFB830B1A}" srcOrd="0" destOrd="0" presId="urn:microsoft.com/office/officeart/2018/2/layout/IconVerticalSolidList"/>
    <dgm:cxn modelId="{E3561DE8-5105-4B7C-8CC2-44460D792A82}" srcId="{751D1888-D802-4102-A580-C7A0EDCDB00A}" destId="{8BC20633-4216-48B3-BA1A-2A790DD8386F}" srcOrd="0" destOrd="0" parTransId="{EEFDF7C5-98F9-4677-A85C-A180629C3FF6}" sibTransId="{759F807B-499B-4A35-9A6C-EB9EE77C55A2}"/>
    <dgm:cxn modelId="{AB08CF03-8518-401E-8334-D81614931209}" type="presParOf" srcId="{1CD3DA4A-2BCD-4845-9C65-836B433E7F1F}" destId="{753EC6C6-BDEF-4C8E-A8DB-96F2FDFCBEDE}" srcOrd="0" destOrd="0" presId="urn:microsoft.com/office/officeart/2018/2/layout/IconVerticalSolidList"/>
    <dgm:cxn modelId="{10078CF7-3448-47DC-A2FC-B5CE092AB70E}" type="presParOf" srcId="{753EC6C6-BDEF-4C8E-A8DB-96F2FDFCBEDE}" destId="{DA5078ED-925F-4C43-AB58-F99EE886DA56}" srcOrd="0" destOrd="0" presId="urn:microsoft.com/office/officeart/2018/2/layout/IconVerticalSolidList"/>
    <dgm:cxn modelId="{F8CDDC82-373B-4939-9F9C-2CB8D543930E}" type="presParOf" srcId="{753EC6C6-BDEF-4C8E-A8DB-96F2FDFCBEDE}" destId="{3DCB1F49-266C-40A4-9405-C9340427E9FF}" srcOrd="1" destOrd="0" presId="urn:microsoft.com/office/officeart/2018/2/layout/IconVerticalSolidList"/>
    <dgm:cxn modelId="{A4B798D3-6B51-4607-8DC5-00D5D6E7F467}" type="presParOf" srcId="{753EC6C6-BDEF-4C8E-A8DB-96F2FDFCBEDE}" destId="{138F97CA-4127-4A43-A93C-41556C3799A6}" srcOrd="2" destOrd="0" presId="urn:microsoft.com/office/officeart/2018/2/layout/IconVerticalSolidList"/>
    <dgm:cxn modelId="{45BD780B-1107-4306-A696-254C86369219}" type="presParOf" srcId="{753EC6C6-BDEF-4C8E-A8DB-96F2FDFCBEDE}" destId="{B96C7A32-DD2A-4F65-8639-75BFFB830B1A}" srcOrd="3" destOrd="0" presId="urn:microsoft.com/office/officeart/2018/2/layout/IconVerticalSolidList"/>
    <dgm:cxn modelId="{E3AE1487-44C9-4350-9062-042B5743374F}" type="presParOf" srcId="{753EC6C6-BDEF-4C8E-A8DB-96F2FDFCBEDE}" destId="{6482B853-8769-482F-A49C-DAF3AA2E3CCF}" srcOrd="4" destOrd="0" presId="urn:microsoft.com/office/officeart/2018/2/layout/IconVerticalSolidList"/>
    <dgm:cxn modelId="{E309C0E0-1750-4B73-A302-A96FF512EF79}" type="presParOf" srcId="{1CD3DA4A-2BCD-4845-9C65-836B433E7F1F}" destId="{666098DC-D2E0-4959-BEE8-CE03BF1BDDCC}" srcOrd="1" destOrd="0" presId="urn:microsoft.com/office/officeart/2018/2/layout/IconVerticalSolidList"/>
    <dgm:cxn modelId="{3F979B4E-FB34-4102-9BCE-D9C149147C91}" type="presParOf" srcId="{1CD3DA4A-2BCD-4845-9C65-836B433E7F1F}" destId="{38681B0D-6305-4ACE-AB1E-68A3044F07C3}" srcOrd="2" destOrd="0" presId="urn:microsoft.com/office/officeart/2018/2/layout/IconVerticalSolidList"/>
    <dgm:cxn modelId="{2C9799BD-33CD-4299-867F-42B2CF654107}" type="presParOf" srcId="{38681B0D-6305-4ACE-AB1E-68A3044F07C3}" destId="{13E8BC91-6877-4EAB-BF81-36C019B6114C}" srcOrd="0" destOrd="0" presId="urn:microsoft.com/office/officeart/2018/2/layout/IconVerticalSolidList"/>
    <dgm:cxn modelId="{A7364C0A-2902-4A0A-BABE-4AFB8B73C48E}" type="presParOf" srcId="{38681B0D-6305-4ACE-AB1E-68A3044F07C3}" destId="{A5FEC62B-0B69-4B1A-A96D-DC2BA7466600}" srcOrd="1" destOrd="0" presId="urn:microsoft.com/office/officeart/2018/2/layout/IconVerticalSolidList"/>
    <dgm:cxn modelId="{D8C8F21A-9C00-4199-9091-FFBCCFB139C2}" type="presParOf" srcId="{38681B0D-6305-4ACE-AB1E-68A3044F07C3}" destId="{7997739A-5010-4A95-9BE9-295DD0F6B4CF}" srcOrd="2" destOrd="0" presId="urn:microsoft.com/office/officeart/2018/2/layout/IconVerticalSolidList"/>
    <dgm:cxn modelId="{C712FD27-39A8-4599-9F28-C07A60EF560E}" type="presParOf" srcId="{38681B0D-6305-4ACE-AB1E-68A3044F07C3}" destId="{26D23354-D312-4D8E-8912-E4EC65A18FE3}" srcOrd="3" destOrd="0" presId="urn:microsoft.com/office/officeart/2018/2/layout/IconVerticalSolidList"/>
    <dgm:cxn modelId="{E08FF57C-B6B4-4BB3-86A2-53DAB2A98BEA}" type="presParOf" srcId="{38681B0D-6305-4ACE-AB1E-68A3044F07C3}" destId="{B0D3EDB7-E2BD-4A75-8B6F-FA7AFD528FCF}" srcOrd="4" destOrd="0" presId="urn:microsoft.com/office/officeart/2018/2/layout/IconVerticalSolidList"/>
    <dgm:cxn modelId="{6D676B8F-7B83-45D7-89BD-EA264ABBBEDB}" type="presParOf" srcId="{1CD3DA4A-2BCD-4845-9C65-836B433E7F1F}" destId="{FBEF4B54-0B14-4972-98DD-ED5A6BC944D5}" srcOrd="3" destOrd="0" presId="urn:microsoft.com/office/officeart/2018/2/layout/IconVerticalSolidList"/>
    <dgm:cxn modelId="{3B9B320B-9D67-4E98-B504-9396CD6D842F}" type="presParOf" srcId="{1CD3DA4A-2BCD-4845-9C65-836B433E7F1F}" destId="{4454FBA7-55AC-4F0C-B9CC-2AECEA404C97}" srcOrd="4" destOrd="0" presId="urn:microsoft.com/office/officeart/2018/2/layout/IconVerticalSolidList"/>
    <dgm:cxn modelId="{8717AD2F-A8D8-47B6-AA81-9236E09F1B64}" type="presParOf" srcId="{4454FBA7-55AC-4F0C-B9CC-2AECEA404C97}" destId="{DBAD2862-C686-43BB-B556-C050DFBBAE86}" srcOrd="0" destOrd="0" presId="urn:microsoft.com/office/officeart/2018/2/layout/IconVerticalSolidList"/>
    <dgm:cxn modelId="{B43DE404-E5BA-4EF7-960F-FB1A3D87C86B}" type="presParOf" srcId="{4454FBA7-55AC-4F0C-B9CC-2AECEA404C97}" destId="{23CDCCE8-42B4-4207-99C8-D727C53A6774}" srcOrd="1" destOrd="0" presId="urn:microsoft.com/office/officeart/2018/2/layout/IconVerticalSolidList"/>
    <dgm:cxn modelId="{E3294B48-9A71-4856-B0DA-7DF844F06D57}" type="presParOf" srcId="{4454FBA7-55AC-4F0C-B9CC-2AECEA404C97}" destId="{87511507-E2B7-4377-9F7A-6DBED6E94D58}" srcOrd="2" destOrd="0" presId="urn:microsoft.com/office/officeart/2018/2/layout/IconVerticalSolidList"/>
    <dgm:cxn modelId="{BD61B5D3-E1D4-49EA-A0DB-6288FB207FD3}" type="presParOf" srcId="{4454FBA7-55AC-4F0C-B9CC-2AECEA404C97}" destId="{FD3AA33B-ECB2-4B9B-9B23-5207A19CD780}" srcOrd="3" destOrd="0" presId="urn:microsoft.com/office/officeart/2018/2/layout/IconVerticalSolidList"/>
    <dgm:cxn modelId="{8A372838-FA18-4740-8FCB-A7B1C10AEAA7}" type="presParOf" srcId="{4454FBA7-55AC-4F0C-B9CC-2AECEA404C97}" destId="{0597A0CE-BF12-4AE6-B47F-DD992EBB80C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387F77-1E3E-4D1E-B75F-82BCF37D54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DF0CBD-BAA8-44E8-A0EE-35ADD584FDA6}">
      <dgm:prSet/>
      <dgm:spPr/>
      <dgm:t>
        <a:bodyPr/>
        <a:lstStyle/>
        <a:p>
          <a:r>
            <a:rPr lang="en-US" b="0" i="0"/>
            <a:t>Additional information on the Congdon School website.</a:t>
          </a:r>
          <a:br>
            <a:rPr lang="en-US" b="0" i="0"/>
          </a:br>
          <a:endParaRPr lang="en-US"/>
        </a:p>
      </dgm:t>
    </dgm:pt>
    <dgm:pt modelId="{FCF798D3-C61C-45D5-9143-A08D159A503F}" type="parTrans" cxnId="{9A807AB6-93F1-4FC6-966D-D5BCF13D827D}">
      <dgm:prSet/>
      <dgm:spPr/>
      <dgm:t>
        <a:bodyPr/>
        <a:lstStyle/>
        <a:p>
          <a:endParaRPr lang="en-US"/>
        </a:p>
      </dgm:t>
    </dgm:pt>
    <dgm:pt modelId="{5D16A7C1-1BFA-4CD4-BC13-C8A292A6E89E}" type="sibTrans" cxnId="{9A807AB6-93F1-4FC6-966D-D5BCF13D827D}">
      <dgm:prSet/>
      <dgm:spPr/>
      <dgm:t>
        <a:bodyPr/>
        <a:lstStyle/>
        <a:p>
          <a:endParaRPr lang="en-US"/>
        </a:p>
      </dgm:t>
    </dgm:pt>
    <dgm:pt modelId="{88B0E0F9-D39F-4214-8C1A-1EB2CE956303}">
      <dgm:prSet/>
      <dgm:spPr/>
      <dgm:t>
        <a:bodyPr/>
        <a:lstStyle/>
        <a:p>
          <a:r>
            <a:rPr lang="en-US" b="0" i="0"/>
            <a:t>To declare IS as your concentration or double </a:t>
          </a:r>
          <a:br>
            <a:rPr lang="en-US" b="0" i="0"/>
          </a:br>
          <a:r>
            <a:rPr lang="en-US" b="0" i="0"/>
            <a:t>you need to complete a form at the CSB Student Services Office. </a:t>
          </a:r>
          <a:endParaRPr lang="en-US"/>
        </a:p>
      </dgm:t>
    </dgm:pt>
    <dgm:pt modelId="{39BAAC17-2B7F-449B-A2D7-BAFE5EB1AACF}" type="parTrans" cxnId="{E42CFA77-9D44-400F-B145-4FD72A9F0963}">
      <dgm:prSet/>
      <dgm:spPr/>
      <dgm:t>
        <a:bodyPr/>
        <a:lstStyle/>
        <a:p>
          <a:endParaRPr lang="en-US"/>
        </a:p>
      </dgm:t>
    </dgm:pt>
    <dgm:pt modelId="{F4FDD3AF-CC7F-4002-94A4-813D191AFCED}" type="sibTrans" cxnId="{E42CFA77-9D44-400F-B145-4FD72A9F0963}">
      <dgm:prSet/>
      <dgm:spPr/>
      <dgm:t>
        <a:bodyPr/>
        <a:lstStyle/>
        <a:p>
          <a:endParaRPr lang="en-US"/>
        </a:p>
      </dgm:t>
    </dgm:pt>
    <dgm:pt modelId="{E41F8CBE-93A0-4929-AE86-F90EBBE168BC}" type="pres">
      <dgm:prSet presAssocID="{E3387F77-1E3E-4D1E-B75F-82BCF37D54F0}" presName="root" presStyleCnt="0">
        <dgm:presLayoutVars>
          <dgm:dir/>
          <dgm:resizeHandles val="exact"/>
        </dgm:presLayoutVars>
      </dgm:prSet>
      <dgm:spPr/>
    </dgm:pt>
    <dgm:pt modelId="{ABF2EDAC-0307-4508-BA44-F4710E3B2F2D}" type="pres">
      <dgm:prSet presAssocID="{06DF0CBD-BAA8-44E8-A0EE-35ADD584FDA6}" presName="compNode" presStyleCnt="0"/>
      <dgm:spPr/>
    </dgm:pt>
    <dgm:pt modelId="{EEB62ECC-6BC8-49F0-B863-C32E4C3BDCCD}" type="pres">
      <dgm:prSet presAssocID="{06DF0CBD-BAA8-44E8-A0EE-35ADD584FDA6}" presName="bgRect" presStyleLbl="bgShp" presStyleIdx="0" presStyleCnt="2"/>
      <dgm:spPr/>
    </dgm:pt>
    <dgm:pt modelId="{7E4F78B6-98FF-4397-A35A-6E02CEFE7362}" type="pres">
      <dgm:prSet presAssocID="{06DF0CBD-BAA8-44E8-A0EE-35ADD584FD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C6671F4-425C-44AD-9667-EF52A1AB576B}" type="pres">
      <dgm:prSet presAssocID="{06DF0CBD-BAA8-44E8-A0EE-35ADD584FDA6}" presName="spaceRect" presStyleCnt="0"/>
      <dgm:spPr/>
    </dgm:pt>
    <dgm:pt modelId="{0AE2D055-B892-4BC7-A8C9-501143807902}" type="pres">
      <dgm:prSet presAssocID="{06DF0CBD-BAA8-44E8-A0EE-35ADD584FDA6}" presName="parTx" presStyleLbl="revTx" presStyleIdx="0" presStyleCnt="2">
        <dgm:presLayoutVars>
          <dgm:chMax val="0"/>
          <dgm:chPref val="0"/>
        </dgm:presLayoutVars>
      </dgm:prSet>
      <dgm:spPr/>
    </dgm:pt>
    <dgm:pt modelId="{37B74578-D264-4627-9ECC-9C9B6E5F786D}" type="pres">
      <dgm:prSet presAssocID="{5D16A7C1-1BFA-4CD4-BC13-C8A292A6E89E}" presName="sibTrans" presStyleCnt="0"/>
      <dgm:spPr/>
    </dgm:pt>
    <dgm:pt modelId="{FDA0CED1-3B23-4ABB-852D-1AA3A5289656}" type="pres">
      <dgm:prSet presAssocID="{88B0E0F9-D39F-4214-8C1A-1EB2CE956303}" presName="compNode" presStyleCnt="0"/>
      <dgm:spPr/>
    </dgm:pt>
    <dgm:pt modelId="{E88FA5CD-46E0-4E55-A0E3-7F2435E66ACD}" type="pres">
      <dgm:prSet presAssocID="{88B0E0F9-D39F-4214-8C1A-1EB2CE956303}" presName="bgRect" presStyleLbl="bgShp" presStyleIdx="1" presStyleCnt="2"/>
      <dgm:spPr/>
    </dgm:pt>
    <dgm:pt modelId="{1F6A9F62-9193-4B28-9439-0E9EF5053270}" type="pres">
      <dgm:prSet presAssocID="{88B0E0F9-D39F-4214-8C1A-1EB2CE95630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C6F427B-AAA1-403C-BBB3-79F8B631F2A2}" type="pres">
      <dgm:prSet presAssocID="{88B0E0F9-D39F-4214-8C1A-1EB2CE956303}" presName="spaceRect" presStyleCnt="0"/>
      <dgm:spPr/>
    </dgm:pt>
    <dgm:pt modelId="{A08D0A27-E2EA-4737-BD29-E54304F2181C}" type="pres">
      <dgm:prSet presAssocID="{88B0E0F9-D39F-4214-8C1A-1EB2CE95630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7D5DC0A-F79D-4EF9-82BC-C36BC79E4F53}" type="presOf" srcId="{06DF0CBD-BAA8-44E8-A0EE-35ADD584FDA6}" destId="{0AE2D055-B892-4BC7-A8C9-501143807902}" srcOrd="0" destOrd="0" presId="urn:microsoft.com/office/officeart/2018/2/layout/IconVerticalSolidList"/>
    <dgm:cxn modelId="{D62B314B-BBC7-4BF0-87A5-86F19BA1026B}" type="presOf" srcId="{E3387F77-1E3E-4D1E-B75F-82BCF37D54F0}" destId="{E41F8CBE-93A0-4929-AE86-F90EBBE168BC}" srcOrd="0" destOrd="0" presId="urn:microsoft.com/office/officeart/2018/2/layout/IconVerticalSolidList"/>
    <dgm:cxn modelId="{E42CFA77-9D44-400F-B145-4FD72A9F0963}" srcId="{E3387F77-1E3E-4D1E-B75F-82BCF37D54F0}" destId="{88B0E0F9-D39F-4214-8C1A-1EB2CE956303}" srcOrd="1" destOrd="0" parTransId="{39BAAC17-2B7F-449B-A2D7-BAFE5EB1AACF}" sibTransId="{F4FDD3AF-CC7F-4002-94A4-813D191AFCED}"/>
    <dgm:cxn modelId="{66DA2587-7DAE-4DA0-B6EF-804E8C2F8D98}" type="presOf" srcId="{88B0E0F9-D39F-4214-8C1A-1EB2CE956303}" destId="{A08D0A27-E2EA-4737-BD29-E54304F2181C}" srcOrd="0" destOrd="0" presId="urn:microsoft.com/office/officeart/2018/2/layout/IconVerticalSolidList"/>
    <dgm:cxn modelId="{9A807AB6-93F1-4FC6-966D-D5BCF13D827D}" srcId="{E3387F77-1E3E-4D1E-B75F-82BCF37D54F0}" destId="{06DF0CBD-BAA8-44E8-A0EE-35ADD584FDA6}" srcOrd="0" destOrd="0" parTransId="{FCF798D3-C61C-45D5-9143-A08D159A503F}" sibTransId="{5D16A7C1-1BFA-4CD4-BC13-C8A292A6E89E}"/>
    <dgm:cxn modelId="{2323A813-24FC-48F7-8BEF-437D1400D12F}" type="presParOf" srcId="{E41F8CBE-93A0-4929-AE86-F90EBBE168BC}" destId="{ABF2EDAC-0307-4508-BA44-F4710E3B2F2D}" srcOrd="0" destOrd="0" presId="urn:microsoft.com/office/officeart/2018/2/layout/IconVerticalSolidList"/>
    <dgm:cxn modelId="{76D97257-5C56-4EBC-861A-C46BCDBE210B}" type="presParOf" srcId="{ABF2EDAC-0307-4508-BA44-F4710E3B2F2D}" destId="{EEB62ECC-6BC8-49F0-B863-C32E4C3BDCCD}" srcOrd="0" destOrd="0" presId="urn:microsoft.com/office/officeart/2018/2/layout/IconVerticalSolidList"/>
    <dgm:cxn modelId="{6AF4E6D2-AE87-4E97-9BFD-51B2C1171140}" type="presParOf" srcId="{ABF2EDAC-0307-4508-BA44-F4710E3B2F2D}" destId="{7E4F78B6-98FF-4397-A35A-6E02CEFE7362}" srcOrd="1" destOrd="0" presId="urn:microsoft.com/office/officeart/2018/2/layout/IconVerticalSolidList"/>
    <dgm:cxn modelId="{94C485F4-7D73-467C-A527-909353E4903F}" type="presParOf" srcId="{ABF2EDAC-0307-4508-BA44-F4710E3B2F2D}" destId="{7C6671F4-425C-44AD-9667-EF52A1AB576B}" srcOrd="2" destOrd="0" presId="urn:microsoft.com/office/officeart/2018/2/layout/IconVerticalSolidList"/>
    <dgm:cxn modelId="{C18A856B-50AE-4A06-BD7B-A89B51C87487}" type="presParOf" srcId="{ABF2EDAC-0307-4508-BA44-F4710E3B2F2D}" destId="{0AE2D055-B892-4BC7-A8C9-501143807902}" srcOrd="3" destOrd="0" presId="urn:microsoft.com/office/officeart/2018/2/layout/IconVerticalSolidList"/>
    <dgm:cxn modelId="{5D6A5C7A-01E2-4DBA-8917-A15FA2623612}" type="presParOf" srcId="{E41F8CBE-93A0-4929-AE86-F90EBBE168BC}" destId="{37B74578-D264-4627-9ECC-9C9B6E5F786D}" srcOrd="1" destOrd="0" presId="urn:microsoft.com/office/officeart/2018/2/layout/IconVerticalSolidList"/>
    <dgm:cxn modelId="{42EA54BE-FFA3-4459-8A36-074849C931AE}" type="presParOf" srcId="{E41F8CBE-93A0-4929-AE86-F90EBBE168BC}" destId="{FDA0CED1-3B23-4ABB-852D-1AA3A5289656}" srcOrd="2" destOrd="0" presId="urn:microsoft.com/office/officeart/2018/2/layout/IconVerticalSolidList"/>
    <dgm:cxn modelId="{E6A8F18D-3D89-416F-84A9-464D71BCD693}" type="presParOf" srcId="{FDA0CED1-3B23-4ABB-852D-1AA3A5289656}" destId="{E88FA5CD-46E0-4E55-A0E3-7F2435E66ACD}" srcOrd="0" destOrd="0" presId="urn:microsoft.com/office/officeart/2018/2/layout/IconVerticalSolidList"/>
    <dgm:cxn modelId="{72692DF1-E60F-4E24-B99E-6433C1BE20DA}" type="presParOf" srcId="{FDA0CED1-3B23-4ABB-852D-1AA3A5289656}" destId="{1F6A9F62-9193-4B28-9439-0E9EF5053270}" srcOrd="1" destOrd="0" presId="urn:microsoft.com/office/officeart/2018/2/layout/IconVerticalSolidList"/>
    <dgm:cxn modelId="{21F7B1C6-015A-4932-93EF-D58032E66816}" type="presParOf" srcId="{FDA0CED1-3B23-4ABB-852D-1AA3A5289656}" destId="{FC6F427B-AAA1-403C-BBB3-79F8B631F2A2}" srcOrd="2" destOrd="0" presId="urn:microsoft.com/office/officeart/2018/2/layout/IconVerticalSolidList"/>
    <dgm:cxn modelId="{3CA1DCFA-2CB3-4E0E-BAF5-6F609555E8F9}" type="presParOf" srcId="{FDA0CED1-3B23-4ABB-852D-1AA3A5289656}" destId="{A08D0A27-E2EA-4737-BD29-E54304F218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FE367-4C54-4E9A-A290-BCFB2404816E}">
      <dsp:nvSpPr>
        <dsp:cNvPr id="0" name=""/>
        <dsp:cNvSpPr/>
      </dsp:nvSpPr>
      <dsp:spPr>
        <a:xfrm>
          <a:off x="4286181" y="2152581"/>
          <a:ext cx="666813" cy="109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408"/>
              </a:lnTo>
              <a:lnTo>
                <a:pt x="666813" y="10954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076E7-16A2-43AA-9CDB-5CC8639DDB9E}">
      <dsp:nvSpPr>
        <dsp:cNvPr id="0" name=""/>
        <dsp:cNvSpPr/>
      </dsp:nvSpPr>
      <dsp:spPr>
        <a:xfrm>
          <a:off x="4286181" y="2152581"/>
          <a:ext cx="133410" cy="2267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003"/>
              </a:lnTo>
              <a:lnTo>
                <a:pt x="133410" y="1991003"/>
              </a:lnTo>
              <a:lnTo>
                <a:pt x="133410" y="226702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C5803-4A74-48FD-84A9-7CF6FF6396DD}">
      <dsp:nvSpPr>
        <dsp:cNvPr id="0" name=""/>
        <dsp:cNvSpPr/>
      </dsp:nvSpPr>
      <dsp:spPr>
        <a:xfrm>
          <a:off x="2762178" y="2152581"/>
          <a:ext cx="1524002" cy="438215"/>
        </a:xfrm>
        <a:custGeom>
          <a:avLst/>
          <a:gdLst/>
          <a:ahLst/>
          <a:cxnLst/>
          <a:rect l="0" t="0" r="0" b="0"/>
          <a:pathLst>
            <a:path>
              <a:moveTo>
                <a:pt x="1524002" y="0"/>
              </a:moveTo>
              <a:lnTo>
                <a:pt x="1524002" y="162195"/>
              </a:lnTo>
              <a:lnTo>
                <a:pt x="0" y="162195"/>
              </a:lnTo>
              <a:lnTo>
                <a:pt x="0" y="438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4C0C-EB56-4F60-80FE-F20B862A2407}">
      <dsp:nvSpPr>
        <dsp:cNvPr id="0" name=""/>
        <dsp:cNvSpPr/>
      </dsp:nvSpPr>
      <dsp:spPr>
        <a:xfrm>
          <a:off x="1314988" y="2152581"/>
          <a:ext cx="2971193" cy="2295152"/>
        </a:xfrm>
        <a:custGeom>
          <a:avLst/>
          <a:gdLst/>
          <a:ahLst/>
          <a:cxnLst/>
          <a:rect l="0" t="0" r="0" b="0"/>
          <a:pathLst>
            <a:path>
              <a:moveTo>
                <a:pt x="2971193" y="0"/>
              </a:moveTo>
              <a:lnTo>
                <a:pt x="2971193" y="2019131"/>
              </a:lnTo>
              <a:lnTo>
                <a:pt x="0" y="2019131"/>
              </a:lnTo>
              <a:lnTo>
                <a:pt x="0" y="22951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78E2B-C122-4883-945B-07A6E9A2EEB7}">
      <dsp:nvSpPr>
        <dsp:cNvPr id="0" name=""/>
        <dsp:cNvSpPr/>
      </dsp:nvSpPr>
      <dsp:spPr>
        <a:xfrm>
          <a:off x="2971797" y="838196"/>
          <a:ext cx="2628769" cy="13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IS </a:t>
          </a:r>
          <a:r>
            <a:rPr lang="en-US" sz="2800" kern="1200" dirty="0">
              <a:solidFill>
                <a:schemeClr val="bg1"/>
              </a:solidFill>
            </a:rPr>
            <a:t>Concentration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2971797" y="838196"/>
        <a:ext cx="2628769" cy="1314384"/>
      </dsp:txXfrm>
    </dsp:sp>
    <dsp:sp modelId="{94A78083-930B-4C37-A660-0CD780A456F6}">
      <dsp:nvSpPr>
        <dsp:cNvPr id="0" name=""/>
        <dsp:cNvSpPr/>
      </dsp:nvSpPr>
      <dsp:spPr>
        <a:xfrm>
          <a:off x="603" y="4447734"/>
          <a:ext cx="2628769" cy="13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bg1"/>
              </a:solidFill>
            </a:rPr>
            <a:t>Project </a:t>
          </a:r>
          <a:br>
            <a:rPr lang="en-US" sz="2000" kern="1200" dirty="0">
              <a:solidFill>
                <a:schemeClr val="bg1"/>
              </a:solidFill>
            </a:rPr>
          </a:br>
          <a:r>
            <a:rPr lang="en-US" sz="2000" kern="1200" dirty="0">
              <a:solidFill>
                <a:schemeClr val="bg1"/>
              </a:solidFill>
            </a:rPr>
            <a:t>Manager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603" y="4447734"/>
        <a:ext cx="2628769" cy="1314384"/>
      </dsp:txXfrm>
    </dsp:sp>
    <dsp:sp modelId="{0AA58AE6-5010-413E-B13C-67A244835826}">
      <dsp:nvSpPr>
        <dsp:cNvPr id="0" name=""/>
        <dsp:cNvSpPr/>
      </dsp:nvSpPr>
      <dsp:spPr>
        <a:xfrm>
          <a:off x="1447794" y="2590797"/>
          <a:ext cx="2628769" cy="13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Business / System Analyst</a:t>
          </a:r>
        </a:p>
      </dsp:txBody>
      <dsp:txXfrm>
        <a:off x="1447794" y="2590797"/>
        <a:ext cx="2628769" cy="1314384"/>
      </dsp:txXfrm>
    </dsp:sp>
    <dsp:sp modelId="{DDE76165-E5A1-4ED4-B137-47A733FE4683}">
      <dsp:nvSpPr>
        <dsp:cNvPr id="0" name=""/>
        <dsp:cNvSpPr/>
      </dsp:nvSpPr>
      <dsp:spPr>
        <a:xfrm>
          <a:off x="3105207" y="4419606"/>
          <a:ext cx="2628769" cy="13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Data </a:t>
          </a:r>
          <a:br>
            <a:rPr lang="en-US" sz="2000" kern="1200" dirty="0">
              <a:solidFill>
                <a:schemeClr val="bg1"/>
              </a:solidFill>
            </a:rPr>
          </a:br>
          <a:r>
            <a:rPr lang="en-US" sz="2000" kern="1200" dirty="0">
              <a:solidFill>
                <a:schemeClr val="bg1"/>
              </a:solidFill>
            </a:rPr>
            <a:t>Managers</a:t>
          </a:r>
        </a:p>
      </dsp:txBody>
      <dsp:txXfrm>
        <a:off x="3105207" y="4419606"/>
        <a:ext cx="2628769" cy="1314384"/>
      </dsp:txXfrm>
    </dsp:sp>
    <dsp:sp modelId="{43E62711-067D-4B45-B97A-14591778A79E}">
      <dsp:nvSpPr>
        <dsp:cNvPr id="0" name=""/>
        <dsp:cNvSpPr/>
      </dsp:nvSpPr>
      <dsp:spPr>
        <a:xfrm>
          <a:off x="4952995" y="2590797"/>
          <a:ext cx="2628769" cy="1314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Software Developer / Engineer</a:t>
          </a:r>
        </a:p>
      </dsp:txBody>
      <dsp:txXfrm>
        <a:off x="4952995" y="2590797"/>
        <a:ext cx="2628769" cy="1314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94FC-8D58-49F1-AD35-1C60C0C53965}">
      <dsp:nvSpPr>
        <dsp:cNvPr id="0" name=""/>
        <dsp:cNvSpPr/>
      </dsp:nvSpPr>
      <dsp:spPr>
        <a:xfrm>
          <a:off x="0" y="640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4BF2-FE00-4DC1-95A6-012B94E6B1F5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E345-7F6B-48EB-8D56-DD40755DBB37}">
      <dsp:nvSpPr>
        <dsp:cNvPr id="0" name=""/>
        <dsp:cNvSpPr/>
      </dsp:nvSpPr>
      <dsp:spPr>
        <a:xfrm>
          <a:off x="1590678" y="640"/>
          <a:ext cx="2437666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What data should be collected and organized</a:t>
          </a:r>
          <a:endParaRPr lang="en-US" sz="1800" kern="1200" dirty="0"/>
        </a:p>
      </dsp:txBody>
      <dsp:txXfrm>
        <a:off x="1590678" y="640"/>
        <a:ext cx="2437666" cy="1498687"/>
      </dsp:txXfrm>
    </dsp:sp>
    <dsp:sp modelId="{FB9B4C1E-02F5-42E4-A617-CB3E933324C8}">
      <dsp:nvSpPr>
        <dsp:cNvPr id="0" name=""/>
        <dsp:cNvSpPr/>
      </dsp:nvSpPr>
      <dsp:spPr>
        <a:xfrm>
          <a:off x="3888039" y="640"/>
          <a:ext cx="905416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0" i="0" kern="1200" dirty="0"/>
          </a:br>
          <a:endParaRPr lang="en-US" sz="1400" kern="1200" dirty="0"/>
        </a:p>
      </dsp:txBody>
      <dsp:txXfrm>
        <a:off x="3888039" y="640"/>
        <a:ext cx="905416" cy="1498687"/>
      </dsp:txXfrm>
    </dsp:sp>
    <dsp:sp modelId="{9C1F346D-9158-4BC5-89C7-BEFDE3A1E2CA}">
      <dsp:nvSpPr>
        <dsp:cNvPr id="0" name=""/>
        <dsp:cNvSpPr/>
      </dsp:nvSpPr>
      <dsp:spPr>
        <a:xfrm>
          <a:off x="0" y="1873999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B1236-96C8-4A0E-9F8B-C00C50C60355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59247-2168-4F4C-B21C-D9322719943D}">
      <dsp:nvSpPr>
        <dsp:cNvPr id="0" name=""/>
        <dsp:cNvSpPr/>
      </dsp:nvSpPr>
      <dsp:spPr>
        <a:xfrm>
          <a:off x="1730984" y="187399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Identify opportunities to improve organizational performance</a:t>
          </a:r>
          <a:br>
            <a:rPr lang="en-US" sz="1800" b="0" i="0" kern="1200" dirty="0"/>
          </a:br>
          <a:endParaRPr lang="en-US" sz="1800" kern="1200" dirty="0"/>
        </a:p>
      </dsp:txBody>
      <dsp:txXfrm>
        <a:off x="1730984" y="1873999"/>
        <a:ext cx="3062471" cy="1498687"/>
      </dsp:txXfrm>
    </dsp:sp>
    <dsp:sp modelId="{AA0DA0A8-5D0E-451F-9CB5-20ED3DBD3E9C}">
      <dsp:nvSpPr>
        <dsp:cNvPr id="0" name=""/>
        <dsp:cNvSpPr/>
      </dsp:nvSpPr>
      <dsp:spPr>
        <a:xfrm>
          <a:off x="0" y="3747359"/>
          <a:ext cx="4793456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DCFC1-6B2A-415B-ACE7-33B7FDC8C563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DE3DA-2359-4CE5-A074-4FE7D27515C0}">
      <dsp:nvSpPr>
        <dsp:cNvPr id="0" name=""/>
        <dsp:cNvSpPr/>
      </dsp:nvSpPr>
      <dsp:spPr>
        <a:xfrm>
          <a:off x="1730984" y="3747359"/>
          <a:ext cx="3062471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Provide an analytical approach to assist management to make decisions</a:t>
          </a:r>
          <a:endParaRPr lang="en-US" sz="1800" kern="1200"/>
        </a:p>
      </dsp:txBody>
      <dsp:txXfrm>
        <a:off x="1730984" y="3747359"/>
        <a:ext cx="3062471" cy="149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78ED-925F-4C43-AB58-F99EE886DA56}">
      <dsp:nvSpPr>
        <dsp:cNvPr id="0" name=""/>
        <dsp:cNvSpPr/>
      </dsp:nvSpPr>
      <dsp:spPr>
        <a:xfrm>
          <a:off x="-294339" y="8316"/>
          <a:ext cx="4793456" cy="14943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B1F49-266C-40A4-9405-C9340427E9FF}">
      <dsp:nvSpPr>
        <dsp:cNvPr id="0" name=""/>
        <dsp:cNvSpPr/>
      </dsp:nvSpPr>
      <dsp:spPr>
        <a:xfrm>
          <a:off x="157686" y="344534"/>
          <a:ext cx="821865" cy="821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7A32-DD2A-4F65-8639-75BFFB830B1A}">
      <dsp:nvSpPr>
        <dsp:cNvPr id="0" name=""/>
        <dsp:cNvSpPr/>
      </dsp:nvSpPr>
      <dsp:spPr>
        <a:xfrm>
          <a:off x="1431578" y="8316"/>
          <a:ext cx="2157055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MIS 315</a:t>
          </a:r>
        </a:p>
      </dsp:txBody>
      <dsp:txXfrm>
        <a:off x="1431578" y="8316"/>
        <a:ext cx="2157055" cy="1494301"/>
      </dsp:txXfrm>
    </dsp:sp>
    <dsp:sp modelId="{6482B853-8769-482F-A49C-DAF3AA2E3CCF}">
      <dsp:nvSpPr>
        <dsp:cNvPr id="0" name=""/>
        <dsp:cNvSpPr/>
      </dsp:nvSpPr>
      <dsp:spPr>
        <a:xfrm>
          <a:off x="2996577" y="8316"/>
          <a:ext cx="2091217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 more about databases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Useful for all business majors</a:t>
          </a:r>
        </a:p>
      </dsp:txBody>
      <dsp:txXfrm>
        <a:off x="2996577" y="8316"/>
        <a:ext cx="2091217" cy="1494301"/>
      </dsp:txXfrm>
    </dsp:sp>
    <dsp:sp modelId="{13E8BC91-6877-4EAB-BF81-36C019B6114C}">
      <dsp:nvSpPr>
        <dsp:cNvPr id="0" name=""/>
        <dsp:cNvSpPr/>
      </dsp:nvSpPr>
      <dsp:spPr>
        <a:xfrm>
          <a:off x="-294339" y="1876192"/>
          <a:ext cx="4793456" cy="14943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EC62B-0B69-4B1A-A96D-DC2BA7466600}">
      <dsp:nvSpPr>
        <dsp:cNvPr id="0" name=""/>
        <dsp:cNvSpPr/>
      </dsp:nvSpPr>
      <dsp:spPr>
        <a:xfrm>
          <a:off x="157686" y="2212410"/>
          <a:ext cx="821865" cy="821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23354-D312-4D8E-8912-E4EC65A18FE3}">
      <dsp:nvSpPr>
        <dsp:cNvPr id="0" name=""/>
        <dsp:cNvSpPr/>
      </dsp:nvSpPr>
      <dsp:spPr>
        <a:xfrm>
          <a:off x="1431578" y="1876192"/>
          <a:ext cx="2157055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MIS 310</a:t>
          </a:r>
        </a:p>
      </dsp:txBody>
      <dsp:txXfrm>
        <a:off x="1431578" y="1876192"/>
        <a:ext cx="2157055" cy="1494301"/>
      </dsp:txXfrm>
    </dsp:sp>
    <dsp:sp modelId="{B0D3EDB7-E2BD-4A75-8B6F-FA7AFD528FCF}">
      <dsp:nvSpPr>
        <dsp:cNvPr id="0" name=""/>
        <dsp:cNvSpPr/>
      </dsp:nvSpPr>
      <dsp:spPr>
        <a:xfrm>
          <a:off x="3194032" y="1876192"/>
          <a:ext cx="1696308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Web / Device Development</a:t>
          </a:r>
          <a:br>
            <a:rPr lang="en-US" sz="1100" kern="1200" dirty="0"/>
          </a:br>
          <a:endParaRPr lang="en-US" sz="1100" kern="1200" dirty="0"/>
        </a:p>
      </dsp:txBody>
      <dsp:txXfrm>
        <a:off x="3194032" y="1876192"/>
        <a:ext cx="1696308" cy="1494301"/>
      </dsp:txXfrm>
    </dsp:sp>
    <dsp:sp modelId="{DBAD2862-C686-43BB-B556-C050DFBBAE86}">
      <dsp:nvSpPr>
        <dsp:cNvPr id="0" name=""/>
        <dsp:cNvSpPr/>
      </dsp:nvSpPr>
      <dsp:spPr>
        <a:xfrm>
          <a:off x="-294339" y="3744069"/>
          <a:ext cx="4793456" cy="14943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DCCE8-42B4-4207-99C8-D727C53A6774}">
      <dsp:nvSpPr>
        <dsp:cNvPr id="0" name=""/>
        <dsp:cNvSpPr/>
      </dsp:nvSpPr>
      <dsp:spPr>
        <a:xfrm>
          <a:off x="157686" y="4080287"/>
          <a:ext cx="821865" cy="821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A33B-ECB2-4B9B-9B23-5207A19CD780}">
      <dsp:nvSpPr>
        <dsp:cNvPr id="0" name=""/>
        <dsp:cNvSpPr/>
      </dsp:nvSpPr>
      <dsp:spPr>
        <a:xfrm>
          <a:off x="1431578" y="3744069"/>
          <a:ext cx="2157055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MIS 216 </a:t>
          </a:r>
        </a:p>
      </dsp:txBody>
      <dsp:txXfrm>
        <a:off x="1431578" y="3744069"/>
        <a:ext cx="2157055" cy="1494301"/>
      </dsp:txXfrm>
    </dsp:sp>
    <dsp:sp modelId="{0597A0CE-BF12-4AE6-B47F-DD992EBB80C7}">
      <dsp:nvSpPr>
        <dsp:cNvPr id="0" name=""/>
        <dsp:cNvSpPr/>
      </dsp:nvSpPr>
      <dsp:spPr>
        <a:xfrm>
          <a:off x="3345868" y="3744069"/>
          <a:ext cx="1392636" cy="149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47" tIns="158147" rIns="158147" bIns="15814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 credit – Intro to Software Development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Only 6 weeks!  Let’s you sample MIS</a:t>
          </a:r>
        </a:p>
      </dsp:txBody>
      <dsp:txXfrm>
        <a:off x="3345868" y="3744069"/>
        <a:ext cx="1392636" cy="1494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2ECC-6BC8-49F0-B863-C32E4C3BDCCD}">
      <dsp:nvSpPr>
        <dsp:cNvPr id="0" name=""/>
        <dsp:cNvSpPr/>
      </dsp:nvSpPr>
      <dsp:spPr>
        <a:xfrm>
          <a:off x="0" y="852586"/>
          <a:ext cx="4793456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F78B6-98FF-4397-A35A-6E02CEFE7362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2D055-B892-4BC7-A8C9-501143807902}">
      <dsp:nvSpPr>
        <dsp:cNvPr id="0" name=""/>
        <dsp:cNvSpPr/>
      </dsp:nvSpPr>
      <dsp:spPr>
        <a:xfrm>
          <a:off x="1817977" y="852586"/>
          <a:ext cx="2975478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Additional information on the Congdon School website.</a:t>
          </a:r>
          <a:br>
            <a:rPr lang="en-US" sz="1700" b="0" i="0" kern="1200"/>
          </a:br>
          <a:endParaRPr lang="en-US" sz="1700" kern="1200"/>
        </a:p>
      </dsp:txBody>
      <dsp:txXfrm>
        <a:off x="1817977" y="852586"/>
        <a:ext cx="2975478" cy="1574006"/>
      </dsp:txXfrm>
    </dsp:sp>
    <dsp:sp modelId="{E88FA5CD-46E0-4E55-A0E3-7F2435E66ACD}">
      <dsp:nvSpPr>
        <dsp:cNvPr id="0" name=""/>
        <dsp:cNvSpPr/>
      </dsp:nvSpPr>
      <dsp:spPr>
        <a:xfrm>
          <a:off x="0" y="2820094"/>
          <a:ext cx="4793456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A9F62-9193-4B28-9439-0E9EF5053270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D0A27-E2EA-4737-BD29-E54304F2181C}">
      <dsp:nvSpPr>
        <dsp:cNvPr id="0" name=""/>
        <dsp:cNvSpPr/>
      </dsp:nvSpPr>
      <dsp:spPr>
        <a:xfrm>
          <a:off x="1817977" y="2820094"/>
          <a:ext cx="2975478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To declare IS as your concentration or double </a:t>
          </a:r>
          <a:br>
            <a:rPr lang="en-US" sz="1700" b="0" i="0" kern="1200"/>
          </a:br>
          <a:r>
            <a:rPr lang="en-US" sz="1700" b="0" i="0" kern="1200"/>
            <a:t>you need to complete a form at the CSB Student Services Office. </a:t>
          </a:r>
          <a:endParaRPr lang="en-US" sz="1700" kern="1200"/>
        </a:p>
      </dsp:txBody>
      <dsp:txXfrm>
        <a:off x="1817977" y="2820094"/>
        <a:ext cx="2975478" cy="157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77863"/>
            <a:ext cx="4516438" cy="338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91013"/>
            <a:ext cx="5486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B9C1AD-75D7-4A81-9816-5DD853252A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38D7E9-A953-4B22-8581-4FDFE9403C8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2600"/>
            <a:ext cx="54864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4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8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13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8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9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6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04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043" y="411480"/>
            <a:ext cx="8455914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043" y="3236494"/>
            <a:ext cx="3862197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2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043" y="4684879"/>
            <a:ext cx="3862197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050" spc="23" baseline="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547F9F-C8FE-4E79-8986-730B1441F4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58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3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7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1428B5-BF4D-4904-B03D-B07D8C5D19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1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E5D368B-9B37-4FD6-82C3-D60E0FF85C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84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4FD77CE-4FBE-4721-82B3-44B489E3D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0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95DBC26-57DC-4940-B9C6-61B1D0508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57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220" name="Picture 5" descr="C:\Documents and Settings\janickit\Desktop\images\MIS SeniorParty 2006\MIS.Graduates.2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4171"/>
          <a:stretch/>
        </p:blipFill>
        <p:spPr bwMode="auto">
          <a:xfrm>
            <a:off x="20" y="-5"/>
            <a:ext cx="9143752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266253" name="Freeform: Shape 14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149" y="4854346"/>
            <a:ext cx="7805701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Careers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Information Systems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9149" y="5722374"/>
            <a:ext cx="7805701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/>
            <a:r>
              <a:rPr lang="en-US" altLang="en-US" sz="1800" cap="all" dirty="0">
                <a:solidFill>
                  <a:schemeClr val="tx1"/>
                </a:solidFill>
              </a:rPr>
              <a:t>The IS Concentration at UNCW</a:t>
            </a:r>
          </a:p>
        </p:txBody>
      </p:sp>
      <p:sp>
        <p:nvSpPr>
          <p:cNvPr id="15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785499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19" y="973667"/>
            <a:ext cx="3123405" cy="48337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EBEBEB"/>
                </a:solidFill>
              </a:rPr>
              <a:t>Data</a:t>
            </a:r>
            <a:br>
              <a:rPr lang="en-US" sz="4800" dirty="0">
                <a:solidFill>
                  <a:srgbClr val="EBEBEB"/>
                </a:solidFill>
              </a:rPr>
            </a:br>
            <a:r>
              <a:rPr lang="en-US" sz="4800" dirty="0">
                <a:solidFill>
                  <a:srgbClr val="EBEBEB"/>
                </a:solidFill>
              </a:rPr>
              <a:t>Analyst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73413" name="Rectangle 3">
            <a:extLst>
              <a:ext uri="{FF2B5EF4-FFF2-40B4-BE49-F238E27FC236}">
                <a16:creationId xmlns:a16="http://schemas.microsoft.com/office/drawing/2014/main" id="{D362F6B8-A08B-768E-1770-360C470E0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8684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1E3C2A-EB49-47C8-33A1-91584F12C4D1}"/>
              </a:ext>
            </a:extLst>
          </p:cNvPr>
          <p:cNvSpPr txBox="1"/>
          <p:nvPr/>
        </p:nvSpPr>
        <p:spPr>
          <a:xfrm>
            <a:off x="484837" y="4756855"/>
            <a:ext cx="441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Employers: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Apiture</a:t>
            </a:r>
            <a:r>
              <a:rPr lang="en-US" dirty="0">
                <a:solidFill>
                  <a:schemeClr val="bg1"/>
                </a:solidFill>
              </a:rPr>
              <a:t>, SAS, </a:t>
            </a:r>
            <a:r>
              <a:rPr lang="en-US" dirty="0" err="1">
                <a:solidFill>
                  <a:schemeClr val="bg1"/>
                </a:solidFill>
              </a:rPr>
              <a:t>CastleBranch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20832" y="609600"/>
            <a:ext cx="3133400" cy="139169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tx2"/>
                </a:solidFill>
              </a:rPr>
              <a:t>In summary:</a:t>
            </a:r>
            <a:br>
              <a:rPr lang="en-US" sz="3000" dirty="0">
                <a:solidFill>
                  <a:schemeClr val="tx2"/>
                </a:solidFill>
              </a:rPr>
            </a:br>
            <a:r>
              <a:rPr lang="en-US" sz="3000" dirty="0">
                <a:solidFill>
                  <a:schemeClr val="tx2"/>
                </a:solidFill>
              </a:rPr>
              <a:t>Attributes of an IS Professional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20832" y="2603500"/>
            <a:ext cx="3054505" cy="3949700"/>
          </a:xfrm>
        </p:spPr>
        <p:txBody>
          <a:bodyPr>
            <a:normAutofit fontScale="40000" lnSpcReduction="20000"/>
          </a:bodyPr>
          <a:lstStyle/>
          <a:p>
            <a:pPr marL="109728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Business Savvy</a:t>
            </a:r>
            <a:b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09728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Technical Aptitude</a:t>
            </a:r>
            <a:b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09728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Communications Skills</a:t>
            </a:r>
          </a:p>
          <a:p>
            <a:pPr marL="338328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 is typical to interact with departments at all levels</a:t>
            </a:r>
            <a:b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38328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Must communicate technical information to managers</a:t>
            </a:r>
            <a:b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38328" lvl="1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Must communicate business needs to technicians</a:t>
            </a:r>
            <a:b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09728" indent="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 Solvers</a:t>
            </a:r>
            <a:endParaRPr lang="en-US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1" descr="C:\Documents and Settings\janickit\Desktop\photos\PB0701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17395" b="-1"/>
          <a:stretch/>
        </p:blipFill>
        <p:spPr bwMode="auto">
          <a:xfrm>
            <a:off x="3840087" y="461681"/>
            <a:ext cx="4939162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8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EBEBEB"/>
                </a:solidFill>
              </a:rPr>
              <a:t>IS Graduates </a:t>
            </a: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Employment data:</a:t>
            </a:r>
            <a:br>
              <a:rPr lang="en-US" sz="2800" dirty="0">
                <a:solidFill>
                  <a:srgbClr val="EBEBEB"/>
                </a:solidFill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1600" dirty="0">
                <a:solidFill>
                  <a:srgbClr val="EBEBEB"/>
                </a:solidFill>
              </a:rPr>
              <a:t>*2022 Data</a:t>
            </a:r>
            <a:endParaRPr lang="en-US" sz="2800" dirty="0">
              <a:solidFill>
                <a:srgbClr val="EBEBEB"/>
              </a:solidFill>
            </a:endParaRPr>
          </a:p>
        </p:txBody>
      </p:sp>
      <p:sp>
        <p:nvSpPr>
          <p:cNvPr id="20501" name="Content Placeholder 1"/>
          <p:cNvSpPr>
            <a:spLocks noGrp="1"/>
          </p:cNvSpPr>
          <p:nvPr>
            <p:ph idx="1"/>
          </p:nvPr>
        </p:nvSpPr>
        <p:spPr>
          <a:xfrm>
            <a:off x="3967557" y="437513"/>
            <a:ext cx="4126961" cy="5954325"/>
          </a:xfrm>
        </p:spPr>
        <p:txBody>
          <a:bodyPr anchor="ctr">
            <a:normAutofit/>
          </a:bodyPr>
          <a:lstStyle/>
          <a:p>
            <a:r>
              <a:rPr lang="en-US" altLang="en-US" sz="2000" b="1" dirty="0"/>
              <a:t>75% - had jobs in the field on graduation day</a:t>
            </a:r>
            <a:br>
              <a:rPr lang="en-US" altLang="en-US" sz="2000" b="1" dirty="0"/>
            </a:br>
            <a:endParaRPr lang="en-US" altLang="en-US" sz="2000" b="1" dirty="0"/>
          </a:p>
          <a:p>
            <a:r>
              <a:rPr lang="en-US" altLang="en-US" sz="2000" dirty="0"/>
              <a:t>15% - were entering grad school</a:t>
            </a:r>
          </a:p>
          <a:p>
            <a:r>
              <a:rPr lang="en-US" altLang="en-US" sz="2000" dirty="0"/>
              <a:t>10% - were still looking</a:t>
            </a:r>
          </a:p>
          <a:p>
            <a:endParaRPr lang="en-US" altLang="en-US" sz="2000" dirty="0"/>
          </a:p>
          <a:p>
            <a:r>
              <a:rPr lang="en-US" altLang="en-US" sz="2000" dirty="0"/>
              <a:t>Average Starting Pay </a:t>
            </a:r>
          </a:p>
          <a:p>
            <a:pPr lvl="1"/>
            <a:r>
              <a:rPr lang="en-US" altLang="en-US" sz="2000" b="1" dirty="0"/>
              <a:t>$75,600 – </a:t>
            </a:r>
            <a:r>
              <a:rPr lang="en-US" altLang="en-US" sz="2000" dirty="0"/>
              <a:t>Raleigh/Charlotte,  $</a:t>
            </a:r>
            <a:r>
              <a:rPr lang="en-US" altLang="en-US" sz="2000" b="1" dirty="0"/>
              <a:t>63,300</a:t>
            </a:r>
            <a:r>
              <a:rPr lang="en-US" altLang="en-US" sz="2000" dirty="0"/>
              <a:t> - </a:t>
            </a:r>
            <a:r>
              <a:rPr lang="en-US" altLang="en-US" sz="2000" dirty="0" err="1"/>
              <a:t>Wilm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000" dirty="0"/>
              <a:t>70% of graduates had a paid internship</a:t>
            </a:r>
          </a:p>
          <a:p>
            <a:pPr lvl="1"/>
            <a:r>
              <a:rPr lang="en-US" altLang="en-US" sz="2000" dirty="0"/>
              <a:t>$18+/hour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70780"/>
            <a:ext cx="5880617" cy="1077020"/>
          </a:xfrm>
        </p:spPr>
        <p:txBody>
          <a:bodyPr/>
          <a:lstStyle/>
          <a:p>
            <a:pPr>
              <a:defRPr/>
            </a:pPr>
            <a:r>
              <a:rPr lang="en-US" dirty="0"/>
              <a:t>Internships / Jobs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9578" y="2133600"/>
            <a:ext cx="2858443" cy="5181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Ally Bank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 err="1"/>
              <a:t>Apiture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Castle Branch 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Central Square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Credit Suisse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300" dirty="0"/>
              <a:t>Deloitte</a:t>
            </a:r>
            <a:br>
              <a:rPr lang="en-US" sz="2300" dirty="0"/>
            </a:br>
            <a:endParaRPr lang="en-US" sz="23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DHG (Security)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422634"/>
            <a:ext cx="3581400" cy="419100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MetLife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NC Ports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 err="1"/>
              <a:t>nCino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P4Technologies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PWC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 err="1"/>
              <a:t>SageIsland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100" dirty="0"/>
              <a:t>Velocity Solutions</a:t>
            </a:r>
          </a:p>
          <a:p>
            <a:pPr marL="109728" indent="0" eaLnBrk="1" fontAlgn="auto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br>
              <a:rPr lang="en-US" sz="2000" dirty="0"/>
            </a:br>
            <a:endParaRPr 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1A6F090-46E1-49D7-B497-EED41AAC1259}"/>
              </a:ext>
            </a:extLst>
          </p:cNvPr>
          <p:cNvSpPr txBox="1">
            <a:spLocks/>
          </p:cNvSpPr>
          <p:nvPr/>
        </p:nvSpPr>
        <p:spPr>
          <a:xfrm>
            <a:off x="2924411" y="2438400"/>
            <a:ext cx="3581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Focus Broadband</a:t>
            </a:r>
            <a:br>
              <a:rPr lang="en-US" sz="2000" dirty="0"/>
            </a:br>
            <a:endParaRPr lang="en-US" sz="20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Fidelity Investments</a:t>
            </a:r>
            <a:br>
              <a:rPr lang="en-US" sz="2000" dirty="0"/>
            </a:br>
            <a:endParaRPr lang="en-US" sz="20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GE – Hitachi</a:t>
            </a:r>
            <a:br>
              <a:rPr lang="en-US" sz="2000" dirty="0"/>
            </a:br>
            <a:endParaRPr lang="en-US" sz="20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Google</a:t>
            </a:r>
            <a:br>
              <a:rPr lang="en-US" sz="2000" dirty="0"/>
            </a:br>
            <a:endParaRPr lang="en-US" sz="20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Live Oak</a:t>
            </a:r>
            <a:br>
              <a:rPr lang="en-US" sz="1800" dirty="0"/>
            </a:br>
            <a:endParaRPr lang="en-US" sz="1800" dirty="0"/>
          </a:p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sz="2100" dirty="0"/>
              <a:t>New Hanover County </a:t>
            </a:r>
            <a:br>
              <a:rPr lang="en-US" sz="2100" dirty="0"/>
            </a:br>
            <a:endParaRPr lang="en-US" sz="2100" dirty="0"/>
          </a:p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sz="2100" dirty="0"/>
              <a:t>Novant Health</a:t>
            </a:r>
            <a:br>
              <a:rPr lang="en-US" sz="2100" dirty="0"/>
            </a:br>
            <a:endParaRPr lang="en-US" sz="21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13E4D70B-51F1-43B8-AF80-805BDAB0C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39864" y="1320127"/>
            <a:ext cx="3609635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165" y="1641860"/>
            <a:ext cx="3153223" cy="5679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 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781164" y="2386927"/>
            <a:ext cx="3219836" cy="302277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great concentration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(or double for ACT, FIN, MKT):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people who love technology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assist an organization to solve problems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great job opportunity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5172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EBEBEB"/>
                </a:solidFill>
              </a:rPr>
              <a:t>What should I take next?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09253" name="Rectangle 3">
            <a:extLst>
              <a:ext uri="{FF2B5EF4-FFF2-40B4-BE49-F238E27FC236}">
                <a16:creationId xmlns:a16="http://schemas.microsoft.com/office/drawing/2014/main" id="{D30D757B-1831-A09B-63D6-06935427F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92896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>
                <a:solidFill>
                  <a:srgbClr val="EBEBEB"/>
                </a:solidFill>
              </a:rPr>
              <a:t>Questions?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17444" name="Rectangle 3">
            <a:extLst>
              <a:ext uri="{FF2B5EF4-FFF2-40B4-BE49-F238E27FC236}">
                <a16:creationId xmlns:a16="http://schemas.microsoft.com/office/drawing/2014/main" id="{682702F9-BEA1-D218-ED65-5BE9EAC21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312165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74D7F5CE-A719-44F7-9C5B-4BC25A14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96749" y="2099733"/>
            <a:ext cx="4298220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Why Concentrate In </a:t>
            </a:r>
            <a:b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Information Systems?</a:t>
            </a:r>
            <a:b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90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or consider a double concentration!</a:t>
            </a:r>
          </a:p>
        </p:txBody>
      </p:sp>
      <p:pic>
        <p:nvPicPr>
          <p:cNvPr id="10242" name="Picture 5" descr="C:\Documents and Settings\janickit\Desktop\images\curve\032907interact127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17853"/>
          <a:stretch/>
        </p:blipFill>
        <p:spPr>
          <a:xfrm>
            <a:off x="359223" y="471948"/>
            <a:ext cx="2813290" cy="5909207"/>
          </a:xfrm>
          <a:prstGeom prst="rect">
            <a:avLst/>
          </a:prstGeom>
          <a:ln>
            <a:noFill/>
          </a:ln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32" y="973668"/>
            <a:ext cx="3133400" cy="139169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IS grads are in demand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064" y="2603500"/>
            <a:ext cx="3321273" cy="3416300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eaLnBrk="1" fontAlgn="auto" hangingPunct="1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solidFill>
                  <a:schemeClr val="tx1"/>
                </a:solidFill>
              </a:rPr>
              <a:t>NC Tomorrow projects 23,000 new IT jobs will be needed in North Carolina in the next 10 years (3</a:t>
            </a:r>
            <a:r>
              <a:rPr lang="en-US" sz="2400" b="1" baseline="30000" dirty="0">
                <a:solidFill>
                  <a:schemeClr val="tx1"/>
                </a:solidFill>
              </a:rPr>
              <a:t>rd</a:t>
            </a:r>
            <a:r>
              <a:rPr lang="en-US" sz="2400" b="1" dirty="0">
                <a:solidFill>
                  <a:schemeClr val="tx1"/>
                </a:solidFill>
              </a:rPr>
              <a:t> highest growth occupation)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600" dirty="0">
                <a:solidFill>
                  <a:schemeClr val="tx1"/>
                </a:solidFill>
              </a:rPr>
              <a:t>http://www.nctomorrow.com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28579B1-D54B-4168-951E-15E5F251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r="26049"/>
          <a:stretch/>
        </p:blipFill>
        <p:spPr>
          <a:xfrm>
            <a:off x="3840087" y="461681"/>
            <a:ext cx="4939162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020607itsd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12073"/>
          <a:stretch/>
        </p:blipFill>
        <p:spPr bwMode="auto">
          <a:xfrm>
            <a:off x="357814" y="466162"/>
            <a:ext cx="4211900" cy="3937502"/>
          </a:xfrm>
          <a:custGeom>
            <a:avLst/>
            <a:gdLst/>
            <a:ahLst/>
            <a:cxnLst/>
            <a:rect l="l" t="t" r="r" b="b"/>
            <a:pathLst>
              <a:path w="5615867" h="3937502">
                <a:moveTo>
                  <a:pt x="0" y="0"/>
                </a:moveTo>
                <a:lnTo>
                  <a:pt x="5615867" y="0"/>
                </a:lnTo>
                <a:lnTo>
                  <a:pt x="5615867" y="3592995"/>
                </a:lnTo>
                <a:lnTo>
                  <a:pt x="5526768" y="3592995"/>
                </a:lnTo>
                <a:lnTo>
                  <a:pt x="5297516" y="3589699"/>
                </a:lnTo>
                <a:lnTo>
                  <a:pt x="5072759" y="3584753"/>
                </a:lnTo>
                <a:lnTo>
                  <a:pt x="4850251" y="3580082"/>
                </a:lnTo>
                <a:lnTo>
                  <a:pt x="4632236" y="3574861"/>
                </a:lnTo>
                <a:lnTo>
                  <a:pt x="4415345" y="3566894"/>
                </a:lnTo>
                <a:lnTo>
                  <a:pt x="4201828" y="3558376"/>
                </a:lnTo>
                <a:lnTo>
                  <a:pt x="3992803" y="3550683"/>
                </a:lnTo>
                <a:lnTo>
                  <a:pt x="3584870" y="3528977"/>
                </a:lnTo>
                <a:lnTo>
                  <a:pt x="3193793" y="3505898"/>
                </a:lnTo>
                <a:lnTo>
                  <a:pt x="2818449" y="3481719"/>
                </a:lnTo>
                <a:lnTo>
                  <a:pt x="2463334" y="3455068"/>
                </a:lnTo>
                <a:lnTo>
                  <a:pt x="2123952" y="3427317"/>
                </a:lnTo>
                <a:lnTo>
                  <a:pt x="1809292" y="3397369"/>
                </a:lnTo>
                <a:lnTo>
                  <a:pt x="1513738" y="3367971"/>
                </a:lnTo>
                <a:lnTo>
                  <a:pt x="1241781" y="3338572"/>
                </a:lnTo>
                <a:lnTo>
                  <a:pt x="992302" y="3310822"/>
                </a:lnTo>
                <a:lnTo>
                  <a:pt x="770916" y="3284445"/>
                </a:lnTo>
                <a:lnTo>
                  <a:pt x="570883" y="3259442"/>
                </a:lnTo>
                <a:lnTo>
                  <a:pt x="402316" y="3238561"/>
                </a:lnTo>
                <a:lnTo>
                  <a:pt x="260719" y="3218778"/>
                </a:lnTo>
                <a:lnTo>
                  <a:pt x="66304" y="3190479"/>
                </a:lnTo>
                <a:lnTo>
                  <a:pt x="1" y="3180862"/>
                </a:lnTo>
                <a:lnTo>
                  <a:pt x="1" y="3937502"/>
                </a:lnTo>
                <a:lnTo>
                  <a:pt x="0" y="39375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128074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9144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2293" name="Picture 6" descr="012407career08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r="5430" b="-2"/>
          <a:stretch/>
        </p:blipFill>
        <p:spPr>
          <a:xfrm>
            <a:off x="4567428" y="454911"/>
            <a:ext cx="4218760" cy="3594644"/>
          </a:xfrm>
          <a:custGeom>
            <a:avLst/>
            <a:gdLst/>
            <a:ahLst/>
            <a:cxnLst/>
            <a:rect l="l" t="t" r="r" b="b"/>
            <a:pathLst>
              <a:path w="5625013" h="3594644">
                <a:moveTo>
                  <a:pt x="0" y="0"/>
                </a:moveTo>
                <a:lnTo>
                  <a:pt x="5625013" y="0"/>
                </a:lnTo>
                <a:lnTo>
                  <a:pt x="5625013" y="3182785"/>
                </a:lnTo>
                <a:lnTo>
                  <a:pt x="5369916" y="3223724"/>
                </a:lnTo>
                <a:lnTo>
                  <a:pt x="5115940" y="3262739"/>
                </a:lnTo>
                <a:lnTo>
                  <a:pt x="4860842" y="3300930"/>
                </a:lnTo>
                <a:lnTo>
                  <a:pt x="4604619" y="3333626"/>
                </a:lnTo>
                <a:lnTo>
                  <a:pt x="4349520" y="3366596"/>
                </a:lnTo>
                <a:lnTo>
                  <a:pt x="4093297" y="3397369"/>
                </a:lnTo>
                <a:lnTo>
                  <a:pt x="3840446" y="3423746"/>
                </a:lnTo>
                <a:lnTo>
                  <a:pt x="3584223" y="3448748"/>
                </a:lnTo>
                <a:lnTo>
                  <a:pt x="3329125" y="3471553"/>
                </a:lnTo>
                <a:lnTo>
                  <a:pt x="3078521" y="3491336"/>
                </a:lnTo>
                <a:lnTo>
                  <a:pt x="2824547" y="3511118"/>
                </a:lnTo>
                <a:lnTo>
                  <a:pt x="2573942" y="3527604"/>
                </a:lnTo>
                <a:lnTo>
                  <a:pt x="2323339" y="3540517"/>
                </a:lnTo>
                <a:lnTo>
                  <a:pt x="2073860" y="3553980"/>
                </a:lnTo>
                <a:lnTo>
                  <a:pt x="1826627" y="3565245"/>
                </a:lnTo>
                <a:lnTo>
                  <a:pt x="1581642" y="3573213"/>
                </a:lnTo>
                <a:lnTo>
                  <a:pt x="1336657" y="3580082"/>
                </a:lnTo>
                <a:lnTo>
                  <a:pt x="1093921" y="3586676"/>
                </a:lnTo>
                <a:lnTo>
                  <a:pt x="854555" y="3589699"/>
                </a:lnTo>
                <a:lnTo>
                  <a:pt x="615189" y="3592995"/>
                </a:lnTo>
                <a:lnTo>
                  <a:pt x="379194" y="3594644"/>
                </a:lnTo>
                <a:lnTo>
                  <a:pt x="145448" y="3592995"/>
                </a:lnTo>
                <a:lnTo>
                  <a:pt x="0" y="3592995"/>
                </a:lnTo>
                <a:close/>
              </a:path>
            </a:pathLst>
          </a:cu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4110824"/>
            <a:ext cx="3761443" cy="19089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IS grads are in demand and are paid for being in demand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1920" y="4110824"/>
            <a:ext cx="3579382" cy="19089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IT Professions have 5 of the top 10 growth jobs in the next 10 years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09900" y="60960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Source: US Bureau of Labor Statistics for jobs paying more than $46,360.</a:t>
            </a: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Why concentrate in IS?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43152" y="2590800"/>
            <a:ext cx="6934200" cy="4025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 get to play with technology!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Field that challenges its professionals to grow, learn, and take advantage of technology</a:t>
            </a:r>
            <a:br>
              <a:rPr lang="en-US" altLang="en-US" sz="2400" dirty="0"/>
            </a:b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Places you in an unique position in an organization to assist all departments with their problems and get recognized for your effort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STEM concentration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957484"/>
              </p:ext>
            </p:extLst>
          </p:nvPr>
        </p:nvGraphicFramePr>
        <p:xfrm>
          <a:off x="152400" y="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973668"/>
            <a:ext cx="2206657" cy="102023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>
                <a:solidFill>
                  <a:srgbClr val="EBEBEB"/>
                </a:solidFill>
              </a:rPr>
              <a:t>Business Analysts	</a:t>
            </a:r>
          </a:p>
        </p:txBody>
      </p:sp>
      <p:pic>
        <p:nvPicPr>
          <p:cNvPr id="71" name="Graphic 70" descr="CRM Customer Insights App">
            <a:extLst>
              <a:ext uri="{FF2B5EF4-FFF2-40B4-BE49-F238E27FC236}">
                <a16:creationId xmlns:a16="http://schemas.microsoft.com/office/drawing/2014/main" id="{CA28B4E7-4FDF-0212-E560-E3DE4B611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5955" y="1032175"/>
            <a:ext cx="4793650" cy="479365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619023" y="2209800"/>
            <a:ext cx="2600005" cy="38100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srgbClr val="FFFFFF"/>
                </a:solidFill>
              </a:rPr>
              <a:t>Create solutions using technology to solve corporate problems or increase profitability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srgbClr val="FFFFFF"/>
                </a:solidFill>
              </a:rPr>
              <a:t>Link between business and technology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srgbClr val="FFFFFF"/>
                </a:solidFill>
              </a:rPr>
              <a:t>Design / Implement Technology Solutions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srgbClr val="FFFFFF"/>
                </a:solidFill>
              </a:rPr>
              <a:t>Train users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339EE-FB16-C9DB-0A37-BECD7A6DDFB3}"/>
              </a:ext>
            </a:extLst>
          </p:cNvPr>
          <p:cNvSpPr txBox="1"/>
          <p:nvPr/>
        </p:nvSpPr>
        <p:spPr>
          <a:xfrm>
            <a:off x="3838051" y="5687422"/>
            <a:ext cx="4410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Employers: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LiveOak</a:t>
            </a:r>
            <a:r>
              <a:rPr lang="en-US" dirty="0">
                <a:solidFill>
                  <a:schemeClr val="bg1"/>
                </a:solidFill>
              </a:rPr>
              <a:t>, MetLife, Fidelity Investments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EY, Deloitte</a:t>
            </a: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colleagues planning on board with sticky notes">
            <a:extLst>
              <a:ext uri="{FF2B5EF4-FFF2-40B4-BE49-F238E27FC236}">
                <a16:creationId xmlns:a16="http://schemas.microsoft.com/office/drawing/2014/main" id="{D8DB7ED7-912B-5BC9-097D-7D60E4B78D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4896"/>
          <a:stretch/>
        </p:blipFill>
        <p:spPr>
          <a:xfrm>
            <a:off x="357813" y="466162"/>
            <a:ext cx="8428374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142" y="3128074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9144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E86FD-C0FD-4422-AE53-21919549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70" y="3871690"/>
            <a:ext cx="3761443" cy="1908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 Project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92F6-C255-4E1C-8A29-855E1859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048" y="3954006"/>
            <a:ext cx="3579382" cy="190897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Lead teams to manage projects to be completed on time, on budget and within user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88E01-A45A-9688-9D2E-A42F43BA9AF9}"/>
              </a:ext>
            </a:extLst>
          </p:cNvPr>
          <p:cNvSpPr txBox="1"/>
          <p:nvPr/>
        </p:nvSpPr>
        <p:spPr>
          <a:xfrm>
            <a:off x="609600" y="585345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Employers: Central Square, UNCW, NetApp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6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7516" name="Rectangle 277515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518" name="Rectangle 277517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832" y="973668"/>
            <a:ext cx="3133400" cy="139169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Developers / Software Engineers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20832" y="2603500"/>
            <a:ext cx="3054505" cy="3416300"/>
          </a:xfrm>
        </p:spPr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Build the actual systems to improve the workflow or profitability of organizations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109728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Write code in various languages and on various platforms (machines)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109728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Write smart device applications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109728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Prototype builders</a:t>
            </a:r>
          </a:p>
        </p:txBody>
      </p:sp>
      <p:pic>
        <p:nvPicPr>
          <p:cNvPr id="277511" name="Picture 277508" descr="Neon background pattern">
            <a:extLst>
              <a:ext uri="{FF2B5EF4-FFF2-40B4-BE49-F238E27FC236}">
                <a16:creationId xmlns:a16="http://schemas.microsoft.com/office/drawing/2014/main" id="{E2B19798-91AC-7E9A-3A2A-6116212BB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r="26820" b="-1"/>
          <a:stretch/>
        </p:blipFill>
        <p:spPr>
          <a:xfrm>
            <a:off x="3840087" y="461681"/>
            <a:ext cx="4939162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77520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C5CD0-06F2-5EB4-EECF-0BF3E54B49E8}"/>
              </a:ext>
            </a:extLst>
          </p:cNvPr>
          <p:cNvSpPr txBox="1"/>
          <p:nvPr/>
        </p:nvSpPr>
        <p:spPr>
          <a:xfrm>
            <a:off x="609600" y="5993719"/>
            <a:ext cx="441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Employers: </a:t>
            </a:r>
            <a:br>
              <a:rPr lang="en-US" dirty="0"/>
            </a:br>
            <a:r>
              <a:rPr lang="en-US" dirty="0"/>
              <a:t>GE, </a:t>
            </a:r>
            <a:r>
              <a:rPr lang="en-US" dirty="0" err="1"/>
              <a:t>nCino</a:t>
            </a:r>
            <a:r>
              <a:rPr lang="en-US" dirty="0"/>
              <a:t>, GPA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615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2</vt:lpstr>
      <vt:lpstr>Wingdings 3</vt:lpstr>
      <vt:lpstr>Ion Boardroom</vt:lpstr>
      <vt:lpstr>Careers in  Information Systems</vt:lpstr>
      <vt:lpstr>PowerPoint Presentation</vt:lpstr>
      <vt:lpstr>IS grads are in demand</vt:lpstr>
      <vt:lpstr>IS grads are in demand and are paid for being in demand</vt:lpstr>
      <vt:lpstr>Why concentrate in IS?</vt:lpstr>
      <vt:lpstr>PowerPoint Presentation</vt:lpstr>
      <vt:lpstr>Business Analysts </vt:lpstr>
      <vt:lpstr>IT Project  Managers</vt:lpstr>
      <vt:lpstr>Application Developers / Software Engineers  </vt:lpstr>
      <vt:lpstr>Data Analyst</vt:lpstr>
      <vt:lpstr>In summary: Attributes of an IS Professional</vt:lpstr>
      <vt:lpstr>IS Graduates  Employment data:  *2022 Data</vt:lpstr>
      <vt:lpstr>Internships / Jobs</vt:lpstr>
      <vt:lpstr>In Summary</vt:lpstr>
      <vt:lpstr>What should I take next?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 Information Systems</dc:title>
  <dc:creator>Janicki, Thomas N.</dc:creator>
  <cp:lastModifiedBy>Janicki, Thomas N.</cp:lastModifiedBy>
  <cp:revision>22</cp:revision>
  <dcterms:created xsi:type="dcterms:W3CDTF">2020-03-09T15:06:57Z</dcterms:created>
  <dcterms:modified xsi:type="dcterms:W3CDTF">2024-03-26T12:54:48Z</dcterms:modified>
</cp:coreProperties>
</file>