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4"/>
  </p:sldMasterIdLst>
  <p:notesMasterIdLst>
    <p:notesMasterId r:id="rId12"/>
  </p:notesMasterIdLst>
  <p:sldIdLst>
    <p:sldId id="304" r:id="rId5"/>
    <p:sldId id="303" r:id="rId6"/>
    <p:sldId id="305" r:id="rId7"/>
    <p:sldId id="312" r:id="rId8"/>
    <p:sldId id="308" r:id="rId9"/>
    <p:sldId id="306" r:id="rId10"/>
    <p:sldId id="307" r:id="rId11"/>
  </p:sldIdLst>
  <p:sldSz cx="12192000" cy="6858000"/>
  <p:notesSz cx="6858000" cy="9144000"/>
  <p:embeddedFontLst>
    <p:embeddedFont>
      <p:font typeface="Open Sans" panose="020B0606030504020204" pitchFamily="34" charset="0"/>
      <p:regular r:id="rId13"/>
      <p:bold r:id="rId14"/>
      <p:italic r:id="rId15"/>
      <p:boldItalic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A4A5"/>
    <a:srgbClr val="003366"/>
    <a:srgbClr val="FF4B4B"/>
    <a:srgbClr val="FF0505"/>
    <a:srgbClr val="00707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786B0A-3DAF-4534-BF7F-435B97B83E8E}" v="124" dt="2024-05-14T12:33:56.1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096" autoAdjust="0"/>
  </p:normalViewPr>
  <p:slideViewPr>
    <p:cSldViewPr>
      <p:cViewPr varScale="1">
        <p:scale>
          <a:sx n="86" d="100"/>
          <a:sy n="86" d="100"/>
        </p:scale>
        <p:origin x="1434" y="7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-834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1.fntdata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font" Target="fonts/font4.fntdata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font" Target="fonts/font3.fntdata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2.fntdata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hews, Kevin D." userId="ced647c0-ed20-4386-bf15-989cd5821748" providerId="ADAL" clId="{D0DCF003-4A72-40F3-B4E1-5A8BA44B912A}"/>
    <pc:docChg chg="undo redo custSel addSld delSld modSld sldOrd">
      <pc:chgData name="Matthews, Kevin D." userId="ced647c0-ed20-4386-bf15-989cd5821748" providerId="ADAL" clId="{D0DCF003-4A72-40F3-B4E1-5A8BA44B912A}" dt="2022-01-25T17:05:29.544" v="1077" actId="255"/>
      <pc:docMkLst>
        <pc:docMk/>
      </pc:docMkLst>
      <pc:sldChg chg="modSp mod modNotesTx">
        <pc:chgData name="Matthews, Kevin D." userId="ced647c0-ed20-4386-bf15-989cd5821748" providerId="ADAL" clId="{D0DCF003-4A72-40F3-B4E1-5A8BA44B912A}" dt="2022-01-25T16:58:20.890" v="917" actId="20577"/>
        <pc:sldMkLst>
          <pc:docMk/>
          <pc:sldMk cId="113499564" sldId="270"/>
        </pc:sldMkLst>
        <pc:spChg chg="mod">
          <ac:chgData name="Matthews, Kevin D." userId="ced647c0-ed20-4386-bf15-989cd5821748" providerId="ADAL" clId="{D0DCF003-4A72-40F3-B4E1-5A8BA44B912A}" dt="2022-01-25T15:41:44.144" v="75" actId="20577"/>
          <ac:spMkLst>
            <pc:docMk/>
            <pc:sldMk cId="113499564" sldId="270"/>
            <ac:spMk id="2" creationId="{00000000-0000-0000-0000-000000000000}"/>
          </ac:spMkLst>
        </pc:spChg>
        <pc:spChg chg="mod">
          <ac:chgData name="Matthews, Kevin D." userId="ced647c0-ed20-4386-bf15-989cd5821748" providerId="ADAL" clId="{D0DCF003-4A72-40F3-B4E1-5A8BA44B912A}" dt="2022-01-25T16:37:54.373" v="432" actId="27636"/>
          <ac:spMkLst>
            <pc:docMk/>
            <pc:sldMk cId="113499564" sldId="270"/>
            <ac:spMk id="3" creationId="{00000000-0000-0000-0000-000000000000}"/>
          </ac:spMkLst>
        </pc:spChg>
      </pc:sldChg>
      <pc:sldChg chg="modSp mod">
        <pc:chgData name="Matthews, Kevin D." userId="ced647c0-ed20-4386-bf15-989cd5821748" providerId="ADAL" clId="{D0DCF003-4A72-40F3-B4E1-5A8BA44B912A}" dt="2022-01-25T15:40:15.498" v="37" actId="20577"/>
        <pc:sldMkLst>
          <pc:docMk/>
          <pc:sldMk cId="58174369" sldId="273"/>
        </pc:sldMkLst>
        <pc:spChg chg="mod">
          <ac:chgData name="Matthews, Kevin D." userId="ced647c0-ed20-4386-bf15-989cd5821748" providerId="ADAL" clId="{D0DCF003-4A72-40F3-B4E1-5A8BA44B912A}" dt="2022-01-25T15:40:15.498" v="37" actId="20577"/>
          <ac:spMkLst>
            <pc:docMk/>
            <pc:sldMk cId="58174369" sldId="273"/>
            <ac:spMk id="2" creationId="{AF80847B-8CB7-4CF7-B24A-793A56551B1D}"/>
          </ac:spMkLst>
        </pc:spChg>
      </pc:sldChg>
      <pc:sldChg chg="del">
        <pc:chgData name="Matthews, Kevin D." userId="ced647c0-ed20-4386-bf15-989cd5821748" providerId="ADAL" clId="{D0DCF003-4A72-40F3-B4E1-5A8BA44B912A}" dt="2022-01-25T15:44:05.996" v="85" actId="47"/>
        <pc:sldMkLst>
          <pc:docMk/>
          <pc:sldMk cId="377816222" sldId="274"/>
        </pc:sldMkLst>
      </pc:sldChg>
      <pc:sldChg chg="del">
        <pc:chgData name="Matthews, Kevin D." userId="ced647c0-ed20-4386-bf15-989cd5821748" providerId="ADAL" clId="{D0DCF003-4A72-40F3-B4E1-5A8BA44B912A}" dt="2022-01-25T15:44:05.996" v="85" actId="47"/>
        <pc:sldMkLst>
          <pc:docMk/>
          <pc:sldMk cId="2232329272" sldId="275"/>
        </pc:sldMkLst>
      </pc:sldChg>
      <pc:sldChg chg="del">
        <pc:chgData name="Matthews, Kevin D." userId="ced647c0-ed20-4386-bf15-989cd5821748" providerId="ADAL" clId="{D0DCF003-4A72-40F3-B4E1-5A8BA44B912A}" dt="2022-01-25T15:44:05.996" v="85" actId="47"/>
        <pc:sldMkLst>
          <pc:docMk/>
          <pc:sldMk cId="965440713" sldId="276"/>
        </pc:sldMkLst>
      </pc:sldChg>
      <pc:sldChg chg="del">
        <pc:chgData name="Matthews, Kevin D." userId="ced647c0-ed20-4386-bf15-989cd5821748" providerId="ADAL" clId="{D0DCF003-4A72-40F3-B4E1-5A8BA44B912A}" dt="2022-01-25T15:44:05.996" v="85" actId="47"/>
        <pc:sldMkLst>
          <pc:docMk/>
          <pc:sldMk cId="984633094" sldId="277"/>
        </pc:sldMkLst>
      </pc:sldChg>
      <pc:sldChg chg="del">
        <pc:chgData name="Matthews, Kevin D." userId="ced647c0-ed20-4386-bf15-989cd5821748" providerId="ADAL" clId="{D0DCF003-4A72-40F3-B4E1-5A8BA44B912A}" dt="2022-01-25T15:44:05.996" v="85" actId="47"/>
        <pc:sldMkLst>
          <pc:docMk/>
          <pc:sldMk cId="2232206963" sldId="278"/>
        </pc:sldMkLst>
      </pc:sldChg>
      <pc:sldChg chg="del">
        <pc:chgData name="Matthews, Kevin D." userId="ced647c0-ed20-4386-bf15-989cd5821748" providerId="ADAL" clId="{D0DCF003-4A72-40F3-B4E1-5A8BA44B912A}" dt="2022-01-25T15:44:05.996" v="85" actId="47"/>
        <pc:sldMkLst>
          <pc:docMk/>
          <pc:sldMk cId="4218788888" sldId="279"/>
        </pc:sldMkLst>
      </pc:sldChg>
      <pc:sldChg chg="del">
        <pc:chgData name="Matthews, Kevin D." userId="ced647c0-ed20-4386-bf15-989cd5821748" providerId="ADAL" clId="{D0DCF003-4A72-40F3-B4E1-5A8BA44B912A}" dt="2022-01-25T15:44:05.996" v="85" actId="47"/>
        <pc:sldMkLst>
          <pc:docMk/>
          <pc:sldMk cId="1230907456" sldId="280"/>
        </pc:sldMkLst>
      </pc:sldChg>
      <pc:sldChg chg="del">
        <pc:chgData name="Matthews, Kevin D." userId="ced647c0-ed20-4386-bf15-989cd5821748" providerId="ADAL" clId="{D0DCF003-4A72-40F3-B4E1-5A8BA44B912A}" dt="2022-01-25T15:44:05.996" v="85" actId="47"/>
        <pc:sldMkLst>
          <pc:docMk/>
          <pc:sldMk cId="2097451123" sldId="281"/>
        </pc:sldMkLst>
      </pc:sldChg>
      <pc:sldChg chg="del">
        <pc:chgData name="Matthews, Kevin D." userId="ced647c0-ed20-4386-bf15-989cd5821748" providerId="ADAL" clId="{D0DCF003-4A72-40F3-B4E1-5A8BA44B912A}" dt="2022-01-25T15:44:05.996" v="85" actId="47"/>
        <pc:sldMkLst>
          <pc:docMk/>
          <pc:sldMk cId="2420920907" sldId="282"/>
        </pc:sldMkLst>
      </pc:sldChg>
      <pc:sldChg chg="del">
        <pc:chgData name="Matthews, Kevin D." userId="ced647c0-ed20-4386-bf15-989cd5821748" providerId="ADAL" clId="{D0DCF003-4A72-40F3-B4E1-5A8BA44B912A}" dt="2022-01-25T15:44:05.996" v="85" actId="47"/>
        <pc:sldMkLst>
          <pc:docMk/>
          <pc:sldMk cId="776948121" sldId="283"/>
        </pc:sldMkLst>
      </pc:sldChg>
      <pc:sldChg chg="modSp add del mod">
        <pc:chgData name="Matthews, Kevin D." userId="ced647c0-ed20-4386-bf15-989cd5821748" providerId="ADAL" clId="{D0DCF003-4A72-40F3-B4E1-5A8BA44B912A}" dt="2022-01-25T16:38:02.456" v="433" actId="47"/>
        <pc:sldMkLst>
          <pc:docMk/>
          <pc:sldMk cId="205028148" sldId="284"/>
        </pc:sldMkLst>
        <pc:spChg chg="mod">
          <ac:chgData name="Matthews, Kevin D." userId="ced647c0-ed20-4386-bf15-989cd5821748" providerId="ADAL" clId="{D0DCF003-4A72-40F3-B4E1-5A8BA44B912A}" dt="2022-01-25T15:42:38.785" v="82"/>
          <ac:spMkLst>
            <pc:docMk/>
            <pc:sldMk cId="205028148" sldId="284"/>
            <ac:spMk id="3" creationId="{00000000-0000-0000-0000-000000000000}"/>
          </ac:spMkLst>
        </pc:spChg>
      </pc:sldChg>
      <pc:sldChg chg="modSp add del mod">
        <pc:chgData name="Matthews, Kevin D." userId="ced647c0-ed20-4386-bf15-989cd5821748" providerId="ADAL" clId="{D0DCF003-4A72-40F3-B4E1-5A8BA44B912A}" dt="2022-01-25T16:38:03.327" v="434" actId="47"/>
        <pc:sldMkLst>
          <pc:docMk/>
          <pc:sldMk cId="3251910074" sldId="285"/>
        </pc:sldMkLst>
        <pc:spChg chg="mod">
          <ac:chgData name="Matthews, Kevin D." userId="ced647c0-ed20-4386-bf15-989cd5821748" providerId="ADAL" clId="{D0DCF003-4A72-40F3-B4E1-5A8BA44B912A}" dt="2022-01-25T15:42:53.831" v="84"/>
          <ac:spMkLst>
            <pc:docMk/>
            <pc:sldMk cId="3251910074" sldId="285"/>
            <ac:spMk id="3" creationId="{00000000-0000-0000-0000-000000000000}"/>
          </ac:spMkLst>
        </pc:spChg>
      </pc:sldChg>
      <pc:sldChg chg="addSp delSp modSp add mod ord modNotesTx">
        <pc:chgData name="Matthews, Kevin D." userId="ced647c0-ed20-4386-bf15-989cd5821748" providerId="ADAL" clId="{D0DCF003-4A72-40F3-B4E1-5A8BA44B912A}" dt="2022-01-25T16:59:10.084" v="984" actId="20577"/>
        <pc:sldMkLst>
          <pc:docMk/>
          <pc:sldMk cId="1736688426" sldId="286"/>
        </pc:sldMkLst>
        <pc:spChg chg="mod">
          <ac:chgData name="Matthews, Kevin D." userId="ced647c0-ed20-4386-bf15-989cd5821748" providerId="ADAL" clId="{D0DCF003-4A72-40F3-B4E1-5A8BA44B912A}" dt="2022-01-25T16:08:40.550" v="150" actId="20577"/>
          <ac:spMkLst>
            <pc:docMk/>
            <pc:sldMk cId="1736688426" sldId="286"/>
            <ac:spMk id="2" creationId="{00000000-0000-0000-0000-000000000000}"/>
          </ac:spMkLst>
        </pc:spChg>
        <pc:spChg chg="mod">
          <ac:chgData name="Matthews, Kevin D." userId="ced647c0-ed20-4386-bf15-989cd5821748" providerId="ADAL" clId="{D0DCF003-4A72-40F3-B4E1-5A8BA44B912A}" dt="2022-01-25T16:09:30.823" v="192" actId="20577"/>
          <ac:spMkLst>
            <pc:docMk/>
            <pc:sldMk cId="1736688426" sldId="286"/>
            <ac:spMk id="3" creationId="{00000000-0000-0000-0000-000000000000}"/>
          </ac:spMkLst>
        </pc:spChg>
        <pc:spChg chg="add del">
          <ac:chgData name="Matthews, Kevin D." userId="ced647c0-ed20-4386-bf15-989cd5821748" providerId="ADAL" clId="{D0DCF003-4A72-40F3-B4E1-5A8BA44B912A}" dt="2022-01-25T16:08:09.299" v="99" actId="22"/>
          <ac:spMkLst>
            <pc:docMk/>
            <pc:sldMk cId="1736688426" sldId="286"/>
            <ac:spMk id="5" creationId="{8DAA1ABB-2978-4DE3-B80F-DAE9013918D0}"/>
          </ac:spMkLst>
        </pc:spChg>
      </pc:sldChg>
      <pc:sldChg chg="modSp add mod">
        <pc:chgData name="Matthews, Kevin D." userId="ced647c0-ed20-4386-bf15-989cd5821748" providerId="ADAL" clId="{D0DCF003-4A72-40F3-B4E1-5A8BA44B912A}" dt="2022-01-25T17:05:29.544" v="1077" actId="255"/>
        <pc:sldMkLst>
          <pc:docMk/>
          <pc:sldMk cId="895139738" sldId="287"/>
        </pc:sldMkLst>
        <pc:spChg chg="mod">
          <ac:chgData name="Matthews, Kevin D." userId="ced647c0-ed20-4386-bf15-989cd5821748" providerId="ADAL" clId="{D0DCF003-4A72-40F3-B4E1-5A8BA44B912A}" dt="2022-01-25T16:08:18.260" v="122" actId="20577"/>
          <ac:spMkLst>
            <pc:docMk/>
            <pc:sldMk cId="895139738" sldId="287"/>
            <ac:spMk id="2" creationId="{00000000-0000-0000-0000-000000000000}"/>
          </ac:spMkLst>
        </pc:spChg>
        <pc:spChg chg="mod">
          <ac:chgData name="Matthews, Kevin D." userId="ced647c0-ed20-4386-bf15-989cd5821748" providerId="ADAL" clId="{D0DCF003-4A72-40F3-B4E1-5A8BA44B912A}" dt="2022-01-25T17:05:29.544" v="1077" actId="255"/>
          <ac:spMkLst>
            <pc:docMk/>
            <pc:sldMk cId="895139738" sldId="287"/>
            <ac:spMk id="3" creationId="{00000000-0000-0000-0000-000000000000}"/>
          </ac:spMkLst>
        </pc:spChg>
      </pc:sldChg>
      <pc:sldChg chg="add modNotesTx">
        <pc:chgData name="Matthews, Kevin D." userId="ced647c0-ed20-4386-bf15-989cd5821748" providerId="ADAL" clId="{D0DCF003-4A72-40F3-B4E1-5A8BA44B912A}" dt="2022-01-25T16:58:09.379" v="876" actId="20577"/>
        <pc:sldMkLst>
          <pc:docMk/>
          <pc:sldMk cId="468179045" sldId="288"/>
        </pc:sldMkLst>
      </pc:sldChg>
      <pc:sldChg chg="modSp add mod ord">
        <pc:chgData name="Matthews, Kevin D." userId="ced647c0-ed20-4386-bf15-989cd5821748" providerId="ADAL" clId="{D0DCF003-4A72-40F3-B4E1-5A8BA44B912A}" dt="2022-01-25T16:56:42.231" v="680" actId="20577"/>
        <pc:sldMkLst>
          <pc:docMk/>
          <pc:sldMk cId="2821389509" sldId="289"/>
        </pc:sldMkLst>
        <pc:spChg chg="mod">
          <ac:chgData name="Matthews, Kevin D." userId="ced647c0-ed20-4386-bf15-989cd5821748" providerId="ADAL" clId="{D0DCF003-4A72-40F3-B4E1-5A8BA44B912A}" dt="2022-01-25T16:56:42.231" v="680" actId="20577"/>
          <ac:spMkLst>
            <pc:docMk/>
            <pc:sldMk cId="2821389509" sldId="289"/>
            <ac:spMk id="3" creationId="{00000000-0000-0000-0000-000000000000}"/>
          </ac:spMkLst>
        </pc:spChg>
      </pc:sldChg>
      <pc:sldChg chg="modSp add mod">
        <pc:chgData name="Matthews, Kevin D." userId="ced647c0-ed20-4386-bf15-989cd5821748" providerId="ADAL" clId="{D0DCF003-4A72-40F3-B4E1-5A8BA44B912A}" dt="2022-01-25T16:57:28.699" v="764" actId="20577"/>
        <pc:sldMkLst>
          <pc:docMk/>
          <pc:sldMk cId="419018157" sldId="290"/>
        </pc:sldMkLst>
        <pc:spChg chg="mod">
          <ac:chgData name="Matthews, Kevin D." userId="ced647c0-ed20-4386-bf15-989cd5821748" providerId="ADAL" clId="{D0DCF003-4A72-40F3-B4E1-5A8BA44B912A}" dt="2022-01-25T16:57:28.699" v="764" actId="20577"/>
          <ac:spMkLst>
            <pc:docMk/>
            <pc:sldMk cId="419018157" sldId="290"/>
            <ac:spMk id="3" creationId="{00000000-0000-0000-0000-000000000000}"/>
          </ac:spMkLst>
        </pc:spChg>
      </pc:sldChg>
      <pc:sldChg chg="new del">
        <pc:chgData name="Matthews, Kevin D." userId="ced647c0-ed20-4386-bf15-989cd5821748" providerId="ADAL" clId="{D0DCF003-4A72-40F3-B4E1-5A8BA44B912A}" dt="2022-01-25T16:36:55.470" v="397" actId="680"/>
        <pc:sldMkLst>
          <pc:docMk/>
          <pc:sldMk cId="3295937193" sldId="290"/>
        </pc:sldMkLst>
      </pc:sldChg>
    </pc:docChg>
  </pc:docChgLst>
  <pc:docChgLst>
    <pc:chgData name="Matthews, Kevin D." userId="ced647c0-ed20-4386-bf15-989cd5821748" providerId="ADAL" clId="{2E825C1F-1323-484C-849D-53AA96AF6973}"/>
    <pc:docChg chg="modSld">
      <pc:chgData name="Matthews, Kevin D." userId="ced647c0-ed20-4386-bf15-989cd5821748" providerId="ADAL" clId="{2E825C1F-1323-484C-849D-53AA96AF6973}" dt="2023-08-29T18:42:48.848" v="13" actId="20577"/>
      <pc:docMkLst>
        <pc:docMk/>
      </pc:docMkLst>
      <pc:sldChg chg="modSp">
        <pc:chgData name="Matthews, Kevin D." userId="ced647c0-ed20-4386-bf15-989cd5821748" providerId="ADAL" clId="{2E825C1F-1323-484C-849D-53AA96AF6973}" dt="2023-08-29T18:42:48.848" v="13" actId="20577"/>
        <pc:sldMkLst>
          <pc:docMk/>
          <pc:sldMk cId="1000907421" sldId="298"/>
        </pc:sldMkLst>
        <pc:spChg chg="mod">
          <ac:chgData name="Matthews, Kevin D." userId="ced647c0-ed20-4386-bf15-989cd5821748" providerId="ADAL" clId="{2E825C1F-1323-484C-849D-53AA96AF6973}" dt="2023-08-29T18:42:48.848" v="13" actId="20577"/>
          <ac:spMkLst>
            <pc:docMk/>
            <pc:sldMk cId="1000907421" sldId="298"/>
            <ac:spMk id="3" creationId="{00000000-0000-0000-0000-000000000000}"/>
          </ac:spMkLst>
        </pc:spChg>
      </pc:sldChg>
    </pc:docChg>
  </pc:docChgLst>
  <pc:docChgLst>
    <pc:chgData name="Matthews, Kevin D." userId="ced647c0-ed20-4386-bf15-989cd5821748" providerId="ADAL" clId="{DD786B0A-3DAF-4534-BF7F-435B97B83E8E}"/>
    <pc:docChg chg="undo redo custSel addSld delSld modSld sldOrd">
      <pc:chgData name="Matthews, Kevin D." userId="ced647c0-ed20-4386-bf15-989cd5821748" providerId="ADAL" clId="{DD786B0A-3DAF-4534-BF7F-435B97B83E8E}" dt="2024-05-15T18:53:47.134" v="3247" actId="20577"/>
      <pc:docMkLst>
        <pc:docMk/>
      </pc:docMkLst>
      <pc:sldChg chg="modSp del mod">
        <pc:chgData name="Matthews, Kevin D." userId="ced647c0-ed20-4386-bf15-989cd5821748" providerId="ADAL" clId="{DD786B0A-3DAF-4534-BF7F-435B97B83E8E}" dt="2024-05-14T02:01:45.792" v="45" actId="47"/>
        <pc:sldMkLst>
          <pc:docMk/>
          <pc:sldMk cId="58174369" sldId="273"/>
        </pc:sldMkLst>
        <pc:spChg chg="mod">
          <ac:chgData name="Matthews, Kevin D." userId="ced647c0-ed20-4386-bf15-989cd5821748" providerId="ADAL" clId="{DD786B0A-3DAF-4534-BF7F-435B97B83E8E}" dt="2024-05-14T02:01:25.392" v="11" actId="20577"/>
          <ac:spMkLst>
            <pc:docMk/>
            <pc:sldMk cId="58174369" sldId="273"/>
            <ac:spMk id="2" creationId="{AF80847B-8CB7-4CF7-B24A-793A56551B1D}"/>
          </ac:spMkLst>
        </pc:spChg>
      </pc:sldChg>
      <pc:sldChg chg="del">
        <pc:chgData name="Matthews, Kevin D." userId="ced647c0-ed20-4386-bf15-989cd5821748" providerId="ADAL" clId="{DD786B0A-3DAF-4534-BF7F-435B97B83E8E}" dt="2024-05-14T02:15:54.255" v="380" actId="47"/>
        <pc:sldMkLst>
          <pc:docMk/>
          <pc:sldMk cId="2821389509" sldId="289"/>
        </pc:sldMkLst>
      </pc:sldChg>
      <pc:sldChg chg="del">
        <pc:chgData name="Matthews, Kevin D." userId="ced647c0-ed20-4386-bf15-989cd5821748" providerId="ADAL" clId="{DD786B0A-3DAF-4534-BF7F-435B97B83E8E}" dt="2024-05-14T02:15:54.255" v="380" actId="47"/>
        <pc:sldMkLst>
          <pc:docMk/>
          <pc:sldMk cId="1869626895" sldId="296"/>
        </pc:sldMkLst>
      </pc:sldChg>
      <pc:sldChg chg="del">
        <pc:chgData name="Matthews, Kevin D." userId="ced647c0-ed20-4386-bf15-989cd5821748" providerId="ADAL" clId="{DD786B0A-3DAF-4534-BF7F-435B97B83E8E}" dt="2024-05-14T02:15:54.255" v="380" actId="47"/>
        <pc:sldMkLst>
          <pc:docMk/>
          <pc:sldMk cId="1811130532" sldId="297"/>
        </pc:sldMkLst>
      </pc:sldChg>
      <pc:sldChg chg="del">
        <pc:chgData name="Matthews, Kevin D." userId="ced647c0-ed20-4386-bf15-989cd5821748" providerId="ADAL" clId="{DD786B0A-3DAF-4534-BF7F-435B97B83E8E}" dt="2024-05-14T02:15:54.255" v="380" actId="47"/>
        <pc:sldMkLst>
          <pc:docMk/>
          <pc:sldMk cId="1000907421" sldId="298"/>
        </pc:sldMkLst>
      </pc:sldChg>
      <pc:sldChg chg="del">
        <pc:chgData name="Matthews, Kevin D." userId="ced647c0-ed20-4386-bf15-989cd5821748" providerId="ADAL" clId="{DD786B0A-3DAF-4534-BF7F-435B97B83E8E}" dt="2024-05-14T02:15:54.255" v="380" actId="47"/>
        <pc:sldMkLst>
          <pc:docMk/>
          <pc:sldMk cId="784994138" sldId="299"/>
        </pc:sldMkLst>
      </pc:sldChg>
      <pc:sldChg chg="del">
        <pc:chgData name="Matthews, Kevin D." userId="ced647c0-ed20-4386-bf15-989cd5821748" providerId="ADAL" clId="{DD786B0A-3DAF-4534-BF7F-435B97B83E8E}" dt="2024-05-14T02:15:54.255" v="380" actId="47"/>
        <pc:sldMkLst>
          <pc:docMk/>
          <pc:sldMk cId="2026469277" sldId="300"/>
        </pc:sldMkLst>
      </pc:sldChg>
      <pc:sldChg chg="del">
        <pc:chgData name="Matthews, Kevin D." userId="ced647c0-ed20-4386-bf15-989cd5821748" providerId="ADAL" clId="{DD786B0A-3DAF-4534-BF7F-435B97B83E8E}" dt="2024-05-14T02:15:54.255" v="380" actId="47"/>
        <pc:sldMkLst>
          <pc:docMk/>
          <pc:sldMk cId="3134785645" sldId="301"/>
        </pc:sldMkLst>
      </pc:sldChg>
      <pc:sldChg chg="addSp modSp new del mod">
        <pc:chgData name="Matthews, Kevin D." userId="ced647c0-ed20-4386-bf15-989cd5821748" providerId="ADAL" clId="{DD786B0A-3DAF-4534-BF7F-435B97B83E8E}" dt="2024-05-14T02:27:34.158" v="1021" actId="47"/>
        <pc:sldMkLst>
          <pc:docMk/>
          <pc:sldMk cId="1180145218" sldId="302"/>
        </pc:sldMkLst>
        <pc:spChg chg="mod">
          <ac:chgData name="Matthews, Kevin D." userId="ced647c0-ed20-4386-bf15-989cd5821748" providerId="ADAL" clId="{DD786B0A-3DAF-4534-BF7F-435B97B83E8E}" dt="2024-05-14T02:20:46.538" v="710" actId="14100"/>
          <ac:spMkLst>
            <pc:docMk/>
            <pc:sldMk cId="1180145218" sldId="302"/>
            <ac:spMk id="2" creationId="{28449C21-B4CC-4142-7891-D58E6D23698F}"/>
          </ac:spMkLst>
        </pc:spChg>
        <pc:spChg chg="mod">
          <ac:chgData name="Matthews, Kevin D." userId="ced647c0-ed20-4386-bf15-989cd5821748" providerId="ADAL" clId="{DD786B0A-3DAF-4534-BF7F-435B97B83E8E}" dt="2024-05-14T02:24:54.474" v="954" actId="14100"/>
          <ac:spMkLst>
            <pc:docMk/>
            <pc:sldMk cId="1180145218" sldId="302"/>
            <ac:spMk id="3" creationId="{B6FD7786-8028-EF77-7C46-711567D5E182}"/>
          </ac:spMkLst>
        </pc:spChg>
        <pc:spChg chg="add mod">
          <ac:chgData name="Matthews, Kevin D." userId="ced647c0-ed20-4386-bf15-989cd5821748" providerId="ADAL" clId="{DD786B0A-3DAF-4534-BF7F-435B97B83E8E}" dt="2024-05-14T02:24:42.371" v="948" actId="27636"/>
          <ac:spMkLst>
            <pc:docMk/>
            <pc:sldMk cId="1180145218" sldId="302"/>
            <ac:spMk id="4" creationId="{64DE0D79-D8F9-4EAE-8986-CE5C2AC4A13F}"/>
          </ac:spMkLst>
        </pc:spChg>
      </pc:sldChg>
      <pc:sldChg chg="addSp delSp modSp new mod modClrScheme addAnim delAnim modAnim chgLayout modNotesTx">
        <pc:chgData name="Matthews, Kevin D." userId="ced647c0-ed20-4386-bf15-989cd5821748" providerId="ADAL" clId="{DD786B0A-3DAF-4534-BF7F-435B97B83E8E}" dt="2024-05-15T18:53:47.134" v="3247" actId="20577"/>
        <pc:sldMkLst>
          <pc:docMk/>
          <pc:sldMk cId="729158711" sldId="303"/>
        </pc:sldMkLst>
        <pc:spChg chg="mod">
          <ac:chgData name="Matthews, Kevin D." userId="ced647c0-ed20-4386-bf15-989cd5821748" providerId="ADAL" clId="{DD786B0A-3DAF-4534-BF7F-435B97B83E8E}" dt="2024-05-14T02:03:32.615" v="117" actId="26606"/>
          <ac:spMkLst>
            <pc:docMk/>
            <pc:sldMk cId="729158711" sldId="303"/>
            <ac:spMk id="2" creationId="{B60B0260-B4C8-3748-6485-30916778010D}"/>
          </ac:spMkLst>
        </pc:spChg>
        <pc:spChg chg="add del">
          <ac:chgData name="Matthews, Kevin D." userId="ced647c0-ed20-4386-bf15-989cd5821748" providerId="ADAL" clId="{DD786B0A-3DAF-4534-BF7F-435B97B83E8E}" dt="2024-05-14T02:04:02.156" v="118"/>
          <ac:spMkLst>
            <pc:docMk/>
            <pc:sldMk cId="729158711" sldId="303"/>
            <ac:spMk id="3" creationId="{9FAD9009-CB8E-020A-9521-51FDEE7464CE}"/>
          </ac:spMkLst>
        </pc:spChg>
        <pc:spChg chg="add del mod">
          <ac:chgData name="Matthews, Kevin D." userId="ced647c0-ed20-4386-bf15-989cd5821748" providerId="ADAL" clId="{DD786B0A-3DAF-4534-BF7F-435B97B83E8E}" dt="2024-05-14T02:06:26.742" v="139" actId="478"/>
          <ac:spMkLst>
            <pc:docMk/>
            <pc:sldMk cId="729158711" sldId="303"/>
            <ac:spMk id="8" creationId="{1E336BE9-98A6-6B1A-220D-240CB9D80529}"/>
          </ac:spMkLst>
        </pc:spChg>
        <pc:spChg chg="add del mod">
          <ac:chgData name="Matthews, Kevin D." userId="ced647c0-ed20-4386-bf15-989cd5821748" providerId="ADAL" clId="{DD786B0A-3DAF-4534-BF7F-435B97B83E8E}" dt="2024-05-15T18:53:13.353" v="3229" actId="478"/>
          <ac:spMkLst>
            <pc:docMk/>
            <pc:sldMk cId="729158711" sldId="303"/>
            <ac:spMk id="10" creationId="{A29AA846-FE70-BAE9-BE60-2A88DA199FDE}"/>
          </ac:spMkLst>
        </pc:spChg>
        <pc:spChg chg="add del mod">
          <ac:chgData name="Matthews, Kevin D." userId="ced647c0-ed20-4386-bf15-989cd5821748" providerId="ADAL" clId="{DD786B0A-3DAF-4534-BF7F-435B97B83E8E}" dt="2024-05-14T02:03:32.615" v="117" actId="26606"/>
          <ac:spMkLst>
            <pc:docMk/>
            <pc:sldMk cId="729158711" sldId="303"/>
            <ac:spMk id="11" creationId="{322B77EF-27A6-FABC-6BF0-7551F04729E3}"/>
          </ac:spMkLst>
        </pc:spChg>
        <pc:spChg chg="add del mod">
          <ac:chgData name="Matthews, Kevin D." userId="ced647c0-ed20-4386-bf15-989cd5821748" providerId="ADAL" clId="{DD786B0A-3DAF-4534-BF7F-435B97B83E8E}" dt="2024-05-15T18:53:14.416" v="3232" actId="478"/>
          <ac:spMkLst>
            <pc:docMk/>
            <pc:sldMk cId="729158711" sldId="303"/>
            <ac:spMk id="12" creationId="{911D8452-6734-2718-06C4-323F01A77D22}"/>
          </ac:spMkLst>
        </pc:spChg>
        <pc:spChg chg="add del mod">
          <ac:chgData name="Matthews, Kevin D." userId="ced647c0-ed20-4386-bf15-989cd5821748" providerId="ADAL" clId="{DD786B0A-3DAF-4534-BF7F-435B97B83E8E}" dt="2024-05-15T18:53:14.208" v="3231" actId="478"/>
          <ac:spMkLst>
            <pc:docMk/>
            <pc:sldMk cId="729158711" sldId="303"/>
            <ac:spMk id="13" creationId="{4314B07B-E4A8-E2E3-E709-57C22C71D9F0}"/>
          </ac:spMkLst>
        </pc:spChg>
        <pc:spChg chg="add del mod">
          <ac:chgData name="Matthews, Kevin D." userId="ced647c0-ed20-4386-bf15-989cd5821748" providerId="ADAL" clId="{DD786B0A-3DAF-4534-BF7F-435B97B83E8E}" dt="2024-05-15T18:53:14.032" v="3230" actId="478"/>
          <ac:spMkLst>
            <pc:docMk/>
            <pc:sldMk cId="729158711" sldId="303"/>
            <ac:spMk id="14" creationId="{8A969740-08F8-31C3-0E78-50D60E50DA52}"/>
          </ac:spMkLst>
        </pc:spChg>
        <pc:spChg chg="add del mod">
          <ac:chgData name="Matthews, Kevin D." userId="ced647c0-ed20-4386-bf15-989cd5821748" providerId="ADAL" clId="{DD786B0A-3DAF-4534-BF7F-435B97B83E8E}" dt="2024-05-15T18:53:13.188" v="3228" actId="478"/>
          <ac:spMkLst>
            <pc:docMk/>
            <pc:sldMk cId="729158711" sldId="303"/>
            <ac:spMk id="15" creationId="{BF172792-1624-201A-E455-D0ACB2B25A95}"/>
          </ac:spMkLst>
        </pc:spChg>
        <pc:spChg chg="add mod">
          <ac:chgData name="Matthews, Kevin D." userId="ced647c0-ed20-4386-bf15-989cd5821748" providerId="ADAL" clId="{DD786B0A-3DAF-4534-BF7F-435B97B83E8E}" dt="2024-05-14T03:34:44.807" v="3104" actId="207"/>
          <ac:spMkLst>
            <pc:docMk/>
            <pc:sldMk cId="729158711" sldId="303"/>
            <ac:spMk id="16" creationId="{6398356A-18C1-9477-AD90-E30390E597DB}"/>
          </ac:spMkLst>
        </pc:spChg>
        <pc:spChg chg="add mod">
          <ac:chgData name="Matthews, Kevin D." userId="ced647c0-ed20-4386-bf15-989cd5821748" providerId="ADAL" clId="{DD786B0A-3DAF-4534-BF7F-435B97B83E8E}" dt="2024-05-14T03:40:25.578" v="3144" actId="164"/>
          <ac:spMkLst>
            <pc:docMk/>
            <pc:sldMk cId="729158711" sldId="303"/>
            <ac:spMk id="33" creationId="{DE3F7495-D5A6-18F0-88E2-5584955F0AC0}"/>
          </ac:spMkLst>
        </pc:spChg>
        <pc:spChg chg="add mod">
          <ac:chgData name="Matthews, Kevin D." userId="ced647c0-ed20-4386-bf15-989cd5821748" providerId="ADAL" clId="{DD786B0A-3DAF-4534-BF7F-435B97B83E8E}" dt="2024-05-14T03:45:31.249" v="3192" actId="2085"/>
          <ac:spMkLst>
            <pc:docMk/>
            <pc:sldMk cId="729158711" sldId="303"/>
            <ac:spMk id="41" creationId="{F65F9EF8-CBBC-AE5F-B69E-C5F5C595B6D3}"/>
          </ac:spMkLst>
        </pc:spChg>
        <pc:grpChg chg="add mod ord">
          <ac:chgData name="Matthews, Kevin D." userId="ced647c0-ed20-4386-bf15-989cd5821748" providerId="ADAL" clId="{DD786B0A-3DAF-4534-BF7F-435B97B83E8E}" dt="2024-05-14T03:44:30.935" v="3188" actId="164"/>
          <ac:grpSpMkLst>
            <pc:docMk/>
            <pc:sldMk cId="729158711" sldId="303"/>
            <ac:grpSpMk id="34" creationId="{16F6F2A2-0A5D-F24A-CC25-A6D054B93B79}"/>
          </ac:grpSpMkLst>
        </pc:grpChg>
        <pc:grpChg chg="add del mod">
          <ac:chgData name="Matthews, Kevin D." userId="ced647c0-ed20-4386-bf15-989cd5821748" providerId="ADAL" clId="{DD786B0A-3DAF-4534-BF7F-435B97B83E8E}" dt="2024-05-14T03:42:07.275" v="3166" actId="165"/>
          <ac:grpSpMkLst>
            <pc:docMk/>
            <pc:sldMk cId="729158711" sldId="303"/>
            <ac:grpSpMk id="35" creationId="{DE94905B-B43C-6706-5CFD-4A88F47FAFE9}"/>
          </ac:grpSpMkLst>
        </pc:grpChg>
        <pc:grpChg chg="add mod ord">
          <ac:chgData name="Matthews, Kevin D." userId="ced647c0-ed20-4386-bf15-989cd5821748" providerId="ADAL" clId="{DD786B0A-3DAF-4534-BF7F-435B97B83E8E}" dt="2024-05-14T03:44:33.092" v="3189" actId="167"/>
          <ac:grpSpMkLst>
            <pc:docMk/>
            <pc:sldMk cId="729158711" sldId="303"/>
            <ac:grpSpMk id="40" creationId="{15552BD1-7F2E-4532-6D54-90EB37CB8DE2}"/>
          </ac:grpSpMkLst>
        </pc:grpChg>
        <pc:graphicFrameChg chg="add del mod">
          <ac:chgData name="Matthews, Kevin D." userId="ced647c0-ed20-4386-bf15-989cd5821748" providerId="ADAL" clId="{DD786B0A-3DAF-4534-BF7F-435B97B83E8E}" dt="2024-05-14T02:03:01.138" v="111" actId="478"/>
          <ac:graphicFrameMkLst>
            <pc:docMk/>
            <pc:sldMk cId="729158711" sldId="303"/>
            <ac:graphicFrameMk id="4" creationId="{A084788D-0B24-FCCE-8F64-2CF269F805CB}"/>
          </ac:graphicFrameMkLst>
        </pc:graphicFrameChg>
        <pc:graphicFrameChg chg="add mod modGraphic">
          <ac:chgData name="Matthews, Kevin D." userId="ced647c0-ed20-4386-bf15-989cd5821748" providerId="ADAL" clId="{DD786B0A-3DAF-4534-BF7F-435B97B83E8E}" dt="2024-05-14T02:38:53.677" v="1833" actId="20577"/>
          <ac:graphicFrameMkLst>
            <pc:docMk/>
            <pc:sldMk cId="729158711" sldId="303"/>
            <ac:graphicFrameMk id="7" creationId="{D344D900-C472-ED85-B9F3-908F446F6983}"/>
          </ac:graphicFrameMkLst>
        </pc:graphicFrameChg>
        <pc:graphicFrameChg chg="add del mod">
          <ac:chgData name="Matthews, Kevin D." userId="ced647c0-ed20-4386-bf15-989cd5821748" providerId="ADAL" clId="{DD786B0A-3DAF-4534-BF7F-435B97B83E8E}" dt="2024-05-14T02:07:11.380" v="165" actId="478"/>
          <ac:graphicFrameMkLst>
            <pc:docMk/>
            <pc:sldMk cId="729158711" sldId="303"/>
            <ac:graphicFrameMk id="9" creationId="{D9F538B9-D8A7-0F64-5BC5-D970D27DEEB4}"/>
          </ac:graphicFrameMkLst>
        </pc:graphicFrameChg>
        <pc:picChg chg="add mod ord">
          <ac:chgData name="Matthews, Kevin D." userId="ced647c0-ed20-4386-bf15-989cd5821748" providerId="ADAL" clId="{DD786B0A-3DAF-4534-BF7F-435B97B83E8E}" dt="2024-05-14T03:40:25.578" v="3144" actId="164"/>
          <ac:picMkLst>
            <pc:docMk/>
            <pc:sldMk cId="729158711" sldId="303"/>
            <ac:picMk id="6" creationId="{BA478684-DFF7-A096-D5EF-F1BDF324BB4C}"/>
          </ac:picMkLst>
        </pc:picChg>
        <pc:picChg chg="add del mod">
          <ac:chgData name="Matthews, Kevin D." userId="ced647c0-ed20-4386-bf15-989cd5821748" providerId="ADAL" clId="{DD786B0A-3DAF-4534-BF7F-435B97B83E8E}" dt="2024-05-14T03:38:24.117" v="3124" actId="478"/>
          <ac:picMkLst>
            <pc:docMk/>
            <pc:sldMk cId="729158711" sldId="303"/>
            <ac:picMk id="18" creationId="{0DBF2DC2-CFF6-CC78-E2E6-85B0470950CD}"/>
          </ac:picMkLst>
        </pc:picChg>
        <pc:picChg chg="add del mod">
          <ac:chgData name="Matthews, Kevin D." userId="ced647c0-ed20-4386-bf15-989cd5821748" providerId="ADAL" clId="{DD786B0A-3DAF-4534-BF7F-435B97B83E8E}" dt="2024-05-14T03:38:24.653" v="3125" actId="478"/>
          <ac:picMkLst>
            <pc:docMk/>
            <pc:sldMk cId="729158711" sldId="303"/>
            <ac:picMk id="20" creationId="{73F92350-529A-21F5-D50B-3A453D585009}"/>
          </ac:picMkLst>
        </pc:picChg>
        <pc:picChg chg="add del mod">
          <ac:chgData name="Matthews, Kevin D." userId="ced647c0-ed20-4386-bf15-989cd5821748" providerId="ADAL" clId="{DD786B0A-3DAF-4534-BF7F-435B97B83E8E}" dt="2024-05-14T03:38:25.154" v="3126" actId="478"/>
          <ac:picMkLst>
            <pc:docMk/>
            <pc:sldMk cId="729158711" sldId="303"/>
            <ac:picMk id="22" creationId="{033AB0D0-A0AF-94E6-1608-8C37287ACD76}"/>
          </ac:picMkLst>
        </pc:picChg>
        <pc:picChg chg="add del mod">
          <ac:chgData name="Matthews, Kevin D." userId="ced647c0-ed20-4386-bf15-989cd5821748" providerId="ADAL" clId="{DD786B0A-3DAF-4534-BF7F-435B97B83E8E}" dt="2024-05-14T03:38:46.573" v="3129" actId="478"/>
          <ac:picMkLst>
            <pc:docMk/>
            <pc:sldMk cId="729158711" sldId="303"/>
            <ac:picMk id="24" creationId="{E1DCBBF7-0FBF-B607-1DC3-F970F5D00522}"/>
          </ac:picMkLst>
        </pc:picChg>
        <pc:picChg chg="add del">
          <ac:chgData name="Matthews, Kevin D." userId="ced647c0-ed20-4386-bf15-989cd5821748" providerId="ADAL" clId="{DD786B0A-3DAF-4534-BF7F-435B97B83E8E}" dt="2024-05-14T03:39:03.508" v="3131" actId="22"/>
          <ac:picMkLst>
            <pc:docMk/>
            <pc:sldMk cId="729158711" sldId="303"/>
            <ac:picMk id="26" creationId="{561C0D2E-E40A-9A1C-A163-7F084AE08DE0}"/>
          </ac:picMkLst>
        </pc:picChg>
        <pc:picChg chg="add del mod topLvl">
          <ac:chgData name="Matthews, Kevin D." userId="ced647c0-ed20-4386-bf15-989cd5821748" providerId="ADAL" clId="{DD786B0A-3DAF-4534-BF7F-435B97B83E8E}" dt="2024-05-14T03:44:01.344" v="3185" actId="478"/>
          <ac:picMkLst>
            <pc:docMk/>
            <pc:sldMk cId="729158711" sldId="303"/>
            <ac:picMk id="28" creationId="{BAE9C8BF-1AE9-36AD-797A-628BE6C91D18}"/>
          </ac:picMkLst>
        </pc:picChg>
        <pc:picChg chg="add del mod topLvl">
          <ac:chgData name="Matthews, Kevin D." userId="ced647c0-ed20-4386-bf15-989cd5821748" providerId="ADAL" clId="{DD786B0A-3DAF-4534-BF7F-435B97B83E8E}" dt="2024-05-14T03:44:01.828" v="3186" actId="478"/>
          <ac:picMkLst>
            <pc:docMk/>
            <pc:sldMk cId="729158711" sldId="303"/>
            <ac:picMk id="30" creationId="{0A65735E-3B73-D9E2-6D4B-3D518EA46974}"/>
          </ac:picMkLst>
        </pc:picChg>
        <pc:picChg chg="add del mod topLvl">
          <ac:chgData name="Matthews, Kevin D." userId="ced647c0-ed20-4386-bf15-989cd5821748" providerId="ADAL" clId="{DD786B0A-3DAF-4534-BF7F-435B97B83E8E}" dt="2024-05-14T03:44:02.325" v="3187" actId="478"/>
          <ac:picMkLst>
            <pc:docMk/>
            <pc:sldMk cId="729158711" sldId="303"/>
            <ac:picMk id="32" creationId="{2D5D40E4-FD94-92A3-0809-43C1F73E3EBD}"/>
          </ac:picMkLst>
        </pc:picChg>
        <pc:picChg chg="add mod">
          <ac:chgData name="Matthews, Kevin D." userId="ced647c0-ed20-4386-bf15-989cd5821748" providerId="ADAL" clId="{DD786B0A-3DAF-4534-BF7F-435B97B83E8E}" dt="2024-05-14T03:44:30.935" v="3188" actId="164"/>
          <ac:picMkLst>
            <pc:docMk/>
            <pc:sldMk cId="729158711" sldId="303"/>
            <ac:picMk id="37" creationId="{C643F994-82EE-2328-1B00-AEB748B59CF6}"/>
          </ac:picMkLst>
        </pc:picChg>
        <pc:picChg chg="add mod">
          <ac:chgData name="Matthews, Kevin D." userId="ced647c0-ed20-4386-bf15-989cd5821748" providerId="ADAL" clId="{DD786B0A-3DAF-4534-BF7F-435B97B83E8E}" dt="2024-05-14T03:44:30.935" v="3188" actId="164"/>
          <ac:picMkLst>
            <pc:docMk/>
            <pc:sldMk cId="729158711" sldId="303"/>
            <ac:picMk id="39" creationId="{6530A76B-4931-8549-B6BF-BA95AF869076}"/>
          </ac:picMkLst>
        </pc:picChg>
      </pc:sldChg>
      <pc:sldChg chg="modSp new del mod">
        <pc:chgData name="Matthews, Kevin D." userId="ced647c0-ed20-4386-bf15-989cd5821748" providerId="ADAL" clId="{DD786B0A-3DAF-4534-BF7F-435B97B83E8E}" dt="2024-05-14T02:19:13.137" v="668" actId="2696"/>
        <pc:sldMkLst>
          <pc:docMk/>
          <pc:sldMk cId="1238751100" sldId="304"/>
        </pc:sldMkLst>
        <pc:spChg chg="mod">
          <ac:chgData name="Matthews, Kevin D." userId="ced647c0-ed20-4386-bf15-989cd5821748" providerId="ADAL" clId="{DD786B0A-3DAF-4534-BF7F-435B97B83E8E}" dt="2024-05-14T02:17:06.977" v="406" actId="6549"/>
          <ac:spMkLst>
            <pc:docMk/>
            <pc:sldMk cId="1238751100" sldId="304"/>
            <ac:spMk id="2" creationId="{98A9515C-9CBB-489E-BA46-8A22379090BF}"/>
          </ac:spMkLst>
        </pc:spChg>
      </pc:sldChg>
      <pc:sldChg chg="modSp new mod">
        <pc:chgData name="Matthews, Kevin D." userId="ced647c0-ed20-4386-bf15-989cd5821748" providerId="ADAL" clId="{DD786B0A-3DAF-4534-BF7F-435B97B83E8E}" dt="2024-05-14T02:28:24.369" v="1046" actId="114"/>
        <pc:sldMkLst>
          <pc:docMk/>
          <pc:sldMk cId="4238142198" sldId="304"/>
        </pc:sldMkLst>
        <pc:spChg chg="mod">
          <ac:chgData name="Matthews, Kevin D." userId="ced647c0-ed20-4386-bf15-989cd5821748" providerId="ADAL" clId="{DD786B0A-3DAF-4534-BF7F-435B97B83E8E}" dt="2024-05-14T02:28:24.369" v="1046" actId="114"/>
          <ac:spMkLst>
            <pc:docMk/>
            <pc:sldMk cId="4238142198" sldId="304"/>
            <ac:spMk id="2" creationId="{764A09C5-A7F3-71AD-7080-2659A7636751}"/>
          </ac:spMkLst>
        </pc:spChg>
        <pc:spChg chg="mod">
          <ac:chgData name="Matthews, Kevin D." userId="ced647c0-ed20-4386-bf15-989cd5821748" providerId="ADAL" clId="{DD786B0A-3DAF-4534-BF7F-435B97B83E8E}" dt="2024-05-14T02:27:08.672" v="1015" actId="14100"/>
          <ac:spMkLst>
            <pc:docMk/>
            <pc:sldMk cId="4238142198" sldId="304"/>
            <ac:spMk id="3" creationId="{AE427837-3C31-AB74-8EBF-5C4F54181E9A}"/>
          </ac:spMkLst>
        </pc:spChg>
        <pc:spChg chg="mod">
          <ac:chgData name="Matthews, Kevin D." userId="ced647c0-ed20-4386-bf15-989cd5821748" providerId="ADAL" clId="{DD786B0A-3DAF-4534-BF7F-435B97B83E8E}" dt="2024-05-14T02:27:08.672" v="1015" actId="14100"/>
          <ac:spMkLst>
            <pc:docMk/>
            <pc:sldMk cId="4238142198" sldId="304"/>
            <ac:spMk id="4" creationId="{C508CF95-F70F-51E6-7068-68C93F28BB54}"/>
          </ac:spMkLst>
        </pc:spChg>
      </pc:sldChg>
      <pc:sldChg chg="modSp new mod modAnim modNotesTx">
        <pc:chgData name="Matthews, Kevin D." userId="ced647c0-ed20-4386-bf15-989cd5821748" providerId="ADAL" clId="{DD786B0A-3DAF-4534-BF7F-435B97B83E8E}" dt="2024-05-14T12:33:42.016" v="3193"/>
        <pc:sldMkLst>
          <pc:docMk/>
          <pc:sldMk cId="1248520787" sldId="305"/>
        </pc:sldMkLst>
        <pc:spChg chg="mod">
          <ac:chgData name="Matthews, Kevin D." userId="ced647c0-ed20-4386-bf15-989cd5821748" providerId="ADAL" clId="{DD786B0A-3DAF-4534-BF7F-435B97B83E8E}" dt="2024-05-14T02:32:36.636" v="1096" actId="20577"/>
          <ac:spMkLst>
            <pc:docMk/>
            <pc:sldMk cId="1248520787" sldId="305"/>
            <ac:spMk id="2" creationId="{70EBAC83-BCFA-B6E2-3106-66FD7951C073}"/>
          </ac:spMkLst>
        </pc:spChg>
        <pc:spChg chg="mod">
          <ac:chgData name="Matthews, Kevin D." userId="ced647c0-ed20-4386-bf15-989cd5821748" providerId="ADAL" clId="{DD786B0A-3DAF-4534-BF7F-435B97B83E8E}" dt="2024-05-14T02:35:22.285" v="1529" actId="20577"/>
          <ac:spMkLst>
            <pc:docMk/>
            <pc:sldMk cId="1248520787" sldId="305"/>
            <ac:spMk id="3" creationId="{C6C1AB74-9ABA-CC7A-2226-0D20E3E14C3F}"/>
          </ac:spMkLst>
        </pc:spChg>
      </pc:sldChg>
      <pc:sldChg chg="modSp add mod modAnim modNotesTx">
        <pc:chgData name="Matthews, Kevin D." userId="ced647c0-ed20-4386-bf15-989cd5821748" providerId="ADAL" clId="{DD786B0A-3DAF-4534-BF7F-435B97B83E8E}" dt="2024-05-14T12:33:51.533" v="3194"/>
        <pc:sldMkLst>
          <pc:docMk/>
          <pc:sldMk cId="3015249141" sldId="306"/>
        </pc:sldMkLst>
        <pc:spChg chg="mod">
          <ac:chgData name="Matthews, Kevin D." userId="ced647c0-ed20-4386-bf15-989cd5821748" providerId="ADAL" clId="{DD786B0A-3DAF-4534-BF7F-435B97B83E8E}" dt="2024-05-14T02:38:17.607" v="1813" actId="20577"/>
          <ac:spMkLst>
            <pc:docMk/>
            <pc:sldMk cId="3015249141" sldId="306"/>
            <ac:spMk id="2" creationId="{70EBAC83-BCFA-B6E2-3106-66FD7951C073}"/>
          </ac:spMkLst>
        </pc:spChg>
        <pc:spChg chg="mod">
          <ac:chgData name="Matthews, Kevin D." userId="ced647c0-ed20-4386-bf15-989cd5821748" providerId="ADAL" clId="{DD786B0A-3DAF-4534-BF7F-435B97B83E8E}" dt="2024-05-14T02:36:39.189" v="1590" actId="6549"/>
          <ac:spMkLst>
            <pc:docMk/>
            <pc:sldMk cId="3015249141" sldId="306"/>
            <ac:spMk id="3" creationId="{C6C1AB74-9ABA-CC7A-2226-0D20E3E14C3F}"/>
          </ac:spMkLst>
        </pc:spChg>
      </pc:sldChg>
      <pc:sldChg chg="modSp add mod modAnim modNotesTx">
        <pc:chgData name="Matthews, Kevin D." userId="ced647c0-ed20-4386-bf15-989cd5821748" providerId="ADAL" clId="{DD786B0A-3DAF-4534-BF7F-435B97B83E8E}" dt="2024-05-14T12:33:56.128" v="3195"/>
        <pc:sldMkLst>
          <pc:docMk/>
          <pc:sldMk cId="1705278572" sldId="307"/>
        </pc:sldMkLst>
        <pc:spChg chg="mod">
          <ac:chgData name="Matthews, Kevin D." userId="ced647c0-ed20-4386-bf15-989cd5821748" providerId="ADAL" clId="{DD786B0A-3DAF-4534-BF7F-435B97B83E8E}" dt="2024-05-14T02:39:50.838" v="1866" actId="27636"/>
          <ac:spMkLst>
            <pc:docMk/>
            <pc:sldMk cId="1705278572" sldId="307"/>
            <ac:spMk id="2" creationId="{70EBAC83-BCFA-B6E2-3106-66FD7951C073}"/>
          </ac:spMkLst>
        </pc:spChg>
        <pc:spChg chg="mod">
          <ac:chgData name="Matthews, Kevin D." userId="ced647c0-ed20-4386-bf15-989cd5821748" providerId="ADAL" clId="{DD786B0A-3DAF-4534-BF7F-435B97B83E8E}" dt="2024-05-14T02:41:47.644" v="2254" actId="20577"/>
          <ac:spMkLst>
            <pc:docMk/>
            <pc:sldMk cId="1705278572" sldId="307"/>
            <ac:spMk id="3" creationId="{C6C1AB74-9ABA-CC7A-2226-0D20E3E14C3F}"/>
          </ac:spMkLst>
        </pc:spChg>
      </pc:sldChg>
      <pc:sldChg chg="modSp add mod ord modNotesTx">
        <pc:chgData name="Matthews, Kevin D." userId="ced647c0-ed20-4386-bf15-989cd5821748" providerId="ADAL" clId="{DD786B0A-3DAF-4534-BF7F-435B97B83E8E}" dt="2024-05-14T03:07:37.038" v="2972" actId="20577"/>
        <pc:sldMkLst>
          <pc:docMk/>
          <pc:sldMk cId="2782371565" sldId="308"/>
        </pc:sldMkLst>
        <pc:spChg chg="mod">
          <ac:chgData name="Matthews, Kevin D." userId="ced647c0-ed20-4386-bf15-989cd5821748" providerId="ADAL" clId="{DD786B0A-3DAF-4534-BF7F-435B97B83E8E}" dt="2024-05-14T02:42:32.230" v="2345" actId="20577"/>
          <ac:spMkLst>
            <pc:docMk/>
            <pc:sldMk cId="2782371565" sldId="308"/>
            <ac:spMk id="2" creationId="{B60B0260-B4C8-3748-6485-30916778010D}"/>
          </ac:spMkLst>
        </pc:spChg>
        <pc:graphicFrameChg chg="mod modGraphic">
          <ac:chgData name="Matthews, Kevin D." userId="ced647c0-ed20-4386-bf15-989cd5821748" providerId="ADAL" clId="{DD786B0A-3DAF-4534-BF7F-435B97B83E8E}" dt="2024-05-14T03:06:41.871" v="2861"/>
          <ac:graphicFrameMkLst>
            <pc:docMk/>
            <pc:sldMk cId="2782371565" sldId="308"/>
            <ac:graphicFrameMk id="7" creationId="{D344D900-C472-ED85-B9F3-908F446F6983}"/>
          </ac:graphicFrameMkLst>
        </pc:graphicFrameChg>
      </pc:sldChg>
      <pc:sldChg chg="new add del ord">
        <pc:chgData name="Matthews, Kevin D." userId="ced647c0-ed20-4386-bf15-989cd5821748" providerId="ADAL" clId="{DD786B0A-3DAF-4534-BF7F-435B97B83E8E}" dt="2024-05-15T18:53:16.499" v="3233" actId="47"/>
        <pc:sldMkLst>
          <pc:docMk/>
          <pc:sldMk cId="3822436536" sldId="309"/>
        </pc:sldMkLst>
      </pc:sldChg>
      <pc:sldChg chg="add del ord">
        <pc:chgData name="Matthews, Kevin D." userId="ced647c0-ed20-4386-bf15-989cd5821748" providerId="ADAL" clId="{DD786B0A-3DAF-4534-BF7F-435B97B83E8E}" dt="2024-05-15T18:53:17.582" v="3234" actId="47"/>
        <pc:sldMkLst>
          <pc:docMk/>
          <pc:sldMk cId="3981428160" sldId="310"/>
        </pc:sldMkLst>
      </pc:sldChg>
      <pc:sldChg chg="add del">
        <pc:chgData name="Matthews, Kevin D." userId="ced647c0-ed20-4386-bf15-989cd5821748" providerId="ADAL" clId="{DD786B0A-3DAF-4534-BF7F-435B97B83E8E}" dt="2024-05-15T18:53:21.579" v="3235" actId="47"/>
        <pc:sldMkLst>
          <pc:docMk/>
          <pc:sldMk cId="2771258474" sldId="311"/>
        </pc:sldMkLst>
      </pc:sldChg>
    </pc:docChg>
  </pc:docChgLst>
  <pc:docChgLst>
    <pc:chgData name="Matthews, Kevin D." userId="ced647c0-ed20-4386-bf15-989cd5821748" providerId="ADAL" clId="{09B3D1BB-3741-4F81-8F23-44BE37F6FC81}"/>
    <pc:docChg chg="undo custSel addSld modSld sldOrd">
      <pc:chgData name="Matthews, Kevin D." userId="ced647c0-ed20-4386-bf15-989cd5821748" providerId="ADAL" clId="{09B3D1BB-3741-4F81-8F23-44BE37F6FC81}" dt="2021-03-04T19:36:55.751" v="448" actId="1038"/>
      <pc:docMkLst>
        <pc:docMk/>
      </pc:docMkLst>
      <pc:sldChg chg="addSp modSp mod">
        <pc:chgData name="Matthews, Kevin D." userId="ced647c0-ed20-4386-bf15-989cd5821748" providerId="ADAL" clId="{09B3D1BB-3741-4F81-8F23-44BE37F6FC81}" dt="2021-03-04T19:36:55.751" v="448" actId="1038"/>
        <pc:sldMkLst>
          <pc:docMk/>
          <pc:sldMk cId="2632205641" sldId="275"/>
        </pc:sldMkLst>
        <pc:spChg chg="mod">
          <ac:chgData name="Matthews, Kevin D." userId="ced647c0-ed20-4386-bf15-989cd5821748" providerId="ADAL" clId="{09B3D1BB-3741-4F81-8F23-44BE37F6FC81}" dt="2021-03-04T19:35:37.218" v="306" actId="115"/>
          <ac:spMkLst>
            <pc:docMk/>
            <pc:sldMk cId="2632205641" sldId="275"/>
            <ac:spMk id="2" creationId="{00000000-0000-0000-0000-000000000000}"/>
          </ac:spMkLst>
        </pc:spChg>
        <pc:spChg chg="mod">
          <ac:chgData name="Matthews, Kevin D." userId="ced647c0-ed20-4386-bf15-989cd5821748" providerId="ADAL" clId="{09B3D1BB-3741-4F81-8F23-44BE37F6FC81}" dt="2021-03-04T19:36:55.751" v="448" actId="1038"/>
          <ac:spMkLst>
            <pc:docMk/>
            <pc:sldMk cId="2632205641" sldId="275"/>
            <ac:spMk id="3" creationId="{00000000-0000-0000-0000-000000000000}"/>
          </ac:spMkLst>
        </pc:spChg>
        <pc:spChg chg="add mod">
          <ac:chgData name="Matthews, Kevin D." userId="ced647c0-ed20-4386-bf15-989cd5821748" providerId="ADAL" clId="{09B3D1BB-3741-4F81-8F23-44BE37F6FC81}" dt="2021-03-04T19:34:54.261" v="286" actId="255"/>
          <ac:spMkLst>
            <pc:docMk/>
            <pc:sldMk cId="2632205641" sldId="275"/>
            <ac:spMk id="5" creationId="{6A563DD0-1543-4155-9418-30672794C874}"/>
          </ac:spMkLst>
        </pc:spChg>
        <pc:picChg chg="mod">
          <ac:chgData name="Matthews, Kevin D." userId="ced647c0-ed20-4386-bf15-989cd5821748" providerId="ADAL" clId="{09B3D1BB-3741-4F81-8F23-44BE37F6FC81}" dt="2021-03-04T17:40:14.362" v="274" actId="1036"/>
          <ac:picMkLst>
            <pc:docMk/>
            <pc:sldMk cId="2632205641" sldId="275"/>
            <ac:picMk id="17" creationId="{FC042761-CBB4-47A1-B9C4-842099DCA687}"/>
          </ac:picMkLst>
        </pc:picChg>
      </pc:sldChg>
      <pc:sldChg chg="addSp modSp add mod ord">
        <pc:chgData name="Matthews, Kevin D." userId="ced647c0-ed20-4386-bf15-989cd5821748" providerId="ADAL" clId="{09B3D1BB-3741-4F81-8F23-44BE37F6FC81}" dt="2021-03-03T18:50:08.179" v="134" actId="1036"/>
        <pc:sldMkLst>
          <pc:docMk/>
          <pc:sldMk cId="1769809414" sldId="277"/>
        </pc:sldMkLst>
        <pc:spChg chg="mod">
          <ac:chgData name="Matthews, Kevin D." userId="ced647c0-ed20-4386-bf15-989cd5821748" providerId="ADAL" clId="{09B3D1BB-3741-4F81-8F23-44BE37F6FC81}" dt="2021-03-03T18:50:08.179" v="134" actId="1036"/>
          <ac:spMkLst>
            <pc:docMk/>
            <pc:sldMk cId="1769809414" sldId="277"/>
            <ac:spMk id="2" creationId="{00000000-0000-0000-0000-000000000000}"/>
          </ac:spMkLst>
        </pc:spChg>
        <pc:spChg chg="mod">
          <ac:chgData name="Matthews, Kevin D." userId="ced647c0-ed20-4386-bf15-989cd5821748" providerId="ADAL" clId="{09B3D1BB-3741-4F81-8F23-44BE37F6FC81}" dt="2021-03-03T18:48:03.526" v="123" actId="207"/>
          <ac:spMkLst>
            <pc:docMk/>
            <pc:sldMk cId="1769809414" sldId="277"/>
            <ac:spMk id="3" creationId="{00000000-0000-0000-0000-000000000000}"/>
          </ac:spMkLst>
        </pc:spChg>
        <pc:picChg chg="add mod">
          <ac:chgData name="Matthews, Kevin D." userId="ced647c0-ed20-4386-bf15-989cd5821748" providerId="ADAL" clId="{09B3D1BB-3741-4F81-8F23-44BE37F6FC81}" dt="2021-03-03T18:50:00.675" v="128" actId="1076"/>
          <ac:picMkLst>
            <pc:docMk/>
            <pc:sldMk cId="1769809414" sldId="277"/>
            <ac:picMk id="5" creationId="{80B9B1F7-A0B4-4361-9AB6-7C8C3F347FCB}"/>
          </ac:picMkLst>
        </pc:picChg>
      </pc:sldChg>
    </pc:docChg>
  </pc:docChgLst>
  <pc:docChgLst>
    <pc:chgData name="Matthews, Kevin D." userId="ced647c0-ed20-4386-bf15-989cd5821748" providerId="ADAL" clId="{02FA9613-4013-47BB-AD93-A999ABD647A1}"/>
    <pc:docChg chg="undo custSel addSld delSld modSld">
      <pc:chgData name="Matthews, Kevin D." userId="ced647c0-ed20-4386-bf15-989cd5821748" providerId="ADAL" clId="{02FA9613-4013-47BB-AD93-A999ABD647A1}" dt="2023-01-17T02:55:25.086" v="2249" actId="20577"/>
      <pc:docMkLst>
        <pc:docMk/>
      </pc:docMkLst>
      <pc:sldChg chg="del">
        <pc:chgData name="Matthews, Kevin D." userId="ced647c0-ed20-4386-bf15-989cd5821748" providerId="ADAL" clId="{02FA9613-4013-47BB-AD93-A999ABD647A1}" dt="2023-01-17T02:10:51.228" v="395" actId="47"/>
        <pc:sldMkLst>
          <pc:docMk/>
          <pc:sldMk cId="113499564" sldId="270"/>
        </pc:sldMkLst>
      </pc:sldChg>
      <pc:sldChg chg="modSp mod">
        <pc:chgData name="Matthews, Kevin D." userId="ced647c0-ed20-4386-bf15-989cd5821748" providerId="ADAL" clId="{02FA9613-4013-47BB-AD93-A999ABD647A1}" dt="2023-01-17T01:59:30.707" v="49" actId="20577"/>
        <pc:sldMkLst>
          <pc:docMk/>
          <pc:sldMk cId="58174369" sldId="273"/>
        </pc:sldMkLst>
        <pc:spChg chg="mod">
          <ac:chgData name="Matthews, Kevin D." userId="ced647c0-ed20-4386-bf15-989cd5821748" providerId="ADAL" clId="{02FA9613-4013-47BB-AD93-A999ABD647A1}" dt="2023-01-17T01:59:30.707" v="49" actId="20577"/>
          <ac:spMkLst>
            <pc:docMk/>
            <pc:sldMk cId="58174369" sldId="273"/>
            <ac:spMk id="2" creationId="{AF80847B-8CB7-4CF7-B24A-793A56551B1D}"/>
          </ac:spMkLst>
        </pc:spChg>
      </pc:sldChg>
      <pc:sldChg chg="del">
        <pc:chgData name="Matthews, Kevin D." userId="ced647c0-ed20-4386-bf15-989cd5821748" providerId="ADAL" clId="{02FA9613-4013-47BB-AD93-A999ABD647A1}" dt="2023-01-17T02:16:43.505" v="699" actId="47"/>
        <pc:sldMkLst>
          <pc:docMk/>
          <pc:sldMk cId="1736688426" sldId="286"/>
        </pc:sldMkLst>
      </pc:sldChg>
      <pc:sldChg chg="del">
        <pc:chgData name="Matthews, Kevin D." userId="ced647c0-ed20-4386-bf15-989cd5821748" providerId="ADAL" clId="{02FA9613-4013-47BB-AD93-A999ABD647A1}" dt="2023-01-17T02:48:11.919" v="1905" actId="47"/>
        <pc:sldMkLst>
          <pc:docMk/>
          <pc:sldMk cId="895139738" sldId="287"/>
        </pc:sldMkLst>
      </pc:sldChg>
      <pc:sldChg chg="modSp del mod">
        <pc:chgData name="Matthews, Kevin D." userId="ced647c0-ed20-4386-bf15-989cd5821748" providerId="ADAL" clId="{02FA9613-4013-47BB-AD93-A999ABD647A1}" dt="2023-01-17T02:11:10.537" v="435" actId="47"/>
        <pc:sldMkLst>
          <pc:docMk/>
          <pc:sldMk cId="468179045" sldId="288"/>
        </pc:sldMkLst>
        <pc:spChg chg="mod">
          <ac:chgData name="Matthews, Kevin D." userId="ced647c0-ed20-4386-bf15-989cd5821748" providerId="ADAL" clId="{02FA9613-4013-47BB-AD93-A999ABD647A1}" dt="2023-01-17T02:11:03.508" v="434" actId="20577"/>
          <ac:spMkLst>
            <pc:docMk/>
            <pc:sldMk cId="468179045" sldId="288"/>
            <ac:spMk id="2" creationId="{00000000-0000-0000-0000-000000000000}"/>
          </ac:spMkLst>
        </pc:spChg>
      </pc:sldChg>
      <pc:sldChg chg="modSp mod modAnim">
        <pc:chgData name="Matthews, Kevin D." userId="ced647c0-ed20-4386-bf15-989cd5821748" providerId="ADAL" clId="{02FA9613-4013-47BB-AD93-A999ABD647A1}" dt="2023-01-17T02:25:50.728" v="1260"/>
        <pc:sldMkLst>
          <pc:docMk/>
          <pc:sldMk cId="2821389509" sldId="289"/>
        </pc:sldMkLst>
        <pc:spChg chg="mod">
          <ac:chgData name="Matthews, Kevin D." userId="ced647c0-ed20-4386-bf15-989cd5821748" providerId="ADAL" clId="{02FA9613-4013-47BB-AD93-A999ABD647A1}" dt="2023-01-17T02:16:37.374" v="697" actId="20577"/>
          <ac:spMkLst>
            <pc:docMk/>
            <pc:sldMk cId="2821389509" sldId="289"/>
            <ac:spMk id="2" creationId="{00000000-0000-0000-0000-000000000000}"/>
          </ac:spMkLst>
        </pc:spChg>
        <pc:spChg chg="mod">
          <ac:chgData name="Matthews, Kevin D." userId="ced647c0-ed20-4386-bf15-989cd5821748" providerId="ADAL" clId="{02FA9613-4013-47BB-AD93-A999ABD647A1}" dt="2023-01-17T02:14:46.992" v="578" actId="20577"/>
          <ac:spMkLst>
            <pc:docMk/>
            <pc:sldMk cId="2821389509" sldId="289"/>
            <ac:spMk id="3" creationId="{00000000-0000-0000-0000-000000000000}"/>
          </ac:spMkLst>
        </pc:spChg>
      </pc:sldChg>
      <pc:sldChg chg="del">
        <pc:chgData name="Matthews, Kevin D." userId="ced647c0-ed20-4386-bf15-989cd5821748" providerId="ADAL" clId="{02FA9613-4013-47BB-AD93-A999ABD647A1}" dt="2023-01-17T02:48:09.989" v="1903" actId="47"/>
        <pc:sldMkLst>
          <pc:docMk/>
          <pc:sldMk cId="419018157" sldId="290"/>
        </pc:sldMkLst>
      </pc:sldChg>
      <pc:sldChg chg="del">
        <pc:chgData name="Matthews, Kevin D." userId="ced647c0-ed20-4386-bf15-989cd5821748" providerId="ADAL" clId="{02FA9613-4013-47BB-AD93-A999ABD647A1}" dt="2023-01-17T02:48:14.832" v="1907" actId="47"/>
        <pc:sldMkLst>
          <pc:docMk/>
          <pc:sldMk cId="371571001" sldId="291"/>
        </pc:sldMkLst>
      </pc:sldChg>
      <pc:sldChg chg="delSp modSp del mod delAnim">
        <pc:chgData name="Matthews, Kevin D." userId="ced647c0-ed20-4386-bf15-989cd5821748" providerId="ADAL" clId="{02FA9613-4013-47BB-AD93-A999ABD647A1}" dt="2023-01-17T02:02:27.276" v="157" actId="47"/>
        <pc:sldMkLst>
          <pc:docMk/>
          <pc:sldMk cId="2178636835" sldId="292"/>
        </pc:sldMkLst>
        <pc:spChg chg="mod">
          <ac:chgData name="Matthews, Kevin D." userId="ced647c0-ed20-4386-bf15-989cd5821748" providerId="ADAL" clId="{02FA9613-4013-47BB-AD93-A999ABD647A1}" dt="2023-01-17T02:02:20.126" v="156" actId="20577"/>
          <ac:spMkLst>
            <pc:docMk/>
            <pc:sldMk cId="2178636835" sldId="292"/>
            <ac:spMk id="2" creationId="{7203F84D-8CEC-49C4-BE6B-E2A884157E04}"/>
          </ac:spMkLst>
        </pc:spChg>
        <pc:spChg chg="del">
          <ac:chgData name="Matthews, Kevin D." userId="ced647c0-ed20-4386-bf15-989cd5821748" providerId="ADAL" clId="{02FA9613-4013-47BB-AD93-A999ABD647A1}" dt="2023-01-17T02:00:02.829" v="82" actId="478"/>
          <ac:spMkLst>
            <pc:docMk/>
            <pc:sldMk cId="2178636835" sldId="292"/>
            <ac:spMk id="5" creationId="{F0CF492B-D1B2-4F34-A0B8-429826F26DDD}"/>
          </ac:spMkLst>
        </pc:spChg>
        <pc:spChg chg="del">
          <ac:chgData name="Matthews, Kevin D." userId="ced647c0-ed20-4386-bf15-989cd5821748" providerId="ADAL" clId="{02FA9613-4013-47BB-AD93-A999ABD647A1}" dt="2023-01-17T02:00:02.829" v="82" actId="478"/>
          <ac:spMkLst>
            <pc:docMk/>
            <pc:sldMk cId="2178636835" sldId="292"/>
            <ac:spMk id="6" creationId="{28B2BADE-0DCF-4AFF-B705-CB8E81CA659D}"/>
          </ac:spMkLst>
        </pc:spChg>
        <pc:spChg chg="del">
          <ac:chgData name="Matthews, Kevin D." userId="ced647c0-ed20-4386-bf15-989cd5821748" providerId="ADAL" clId="{02FA9613-4013-47BB-AD93-A999ABD647A1}" dt="2023-01-17T02:00:02.829" v="82" actId="478"/>
          <ac:spMkLst>
            <pc:docMk/>
            <pc:sldMk cId="2178636835" sldId="292"/>
            <ac:spMk id="7" creationId="{8CFF73B1-EC04-4CD1-A2AF-C6F0ED44066F}"/>
          </ac:spMkLst>
        </pc:spChg>
        <pc:spChg chg="del">
          <ac:chgData name="Matthews, Kevin D." userId="ced647c0-ed20-4386-bf15-989cd5821748" providerId="ADAL" clId="{02FA9613-4013-47BB-AD93-A999ABD647A1}" dt="2023-01-17T02:00:02.829" v="82" actId="478"/>
          <ac:spMkLst>
            <pc:docMk/>
            <pc:sldMk cId="2178636835" sldId="292"/>
            <ac:spMk id="8" creationId="{C0E916B2-10D8-45E0-96CC-71CA676E761B}"/>
          </ac:spMkLst>
        </pc:spChg>
        <pc:spChg chg="del">
          <ac:chgData name="Matthews, Kevin D." userId="ced647c0-ed20-4386-bf15-989cd5821748" providerId="ADAL" clId="{02FA9613-4013-47BB-AD93-A999ABD647A1}" dt="2023-01-17T02:00:02.829" v="82" actId="478"/>
          <ac:spMkLst>
            <pc:docMk/>
            <pc:sldMk cId="2178636835" sldId="292"/>
            <ac:spMk id="9" creationId="{FCE9AFB5-B14D-4840-BE1D-06848F3579F8}"/>
          </ac:spMkLst>
        </pc:spChg>
        <pc:picChg chg="del">
          <ac:chgData name="Matthews, Kevin D." userId="ced647c0-ed20-4386-bf15-989cd5821748" providerId="ADAL" clId="{02FA9613-4013-47BB-AD93-A999ABD647A1}" dt="2023-01-17T01:59:58.083" v="81" actId="478"/>
          <ac:picMkLst>
            <pc:docMk/>
            <pc:sldMk cId="2178636835" sldId="292"/>
            <ac:picMk id="4" creationId="{B07A7B85-00A8-45D9-8F29-DA3C61D8EA3D}"/>
          </ac:picMkLst>
        </pc:picChg>
      </pc:sldChg>
      <pc:sldChg chg="del">
        <pc:chgData name="Matthews, Kevin D." userId="ced647c0-ed20-4386-bf15-989cd5821748" providerId="ADAL" clId="{02FA9613-4013-47BB-AD93-A999ABD647A1}" dt="2023-01-17T02:48:11" v="1904" actId="47"/>
        <pc:sldMkLst>
          <pc:docMk/>
          <pc:sldMk cId="498651268" sldId="293"/>
        </pc:sldMkLst>
      </pc:sldChg>
      <pc:sldChg chg="del">
        <pc:chgData name="Matthews, Kevin D." userId="ced647c0-ed20-4386-bf15-989cd5821748" providerId="ADAL" clId="{02FA9613-4013-47BB-AD93-A999ABD647A1}" dt="2023-01-17T02:48:09.014" v="1902" actId="47"/>
        <pc:sldMkLst>
          <pc:docMk/>
          <pc:sldMk cId="3251130941" sldId="294"/>
        </pc:sldMkLst>
      </pc:sldChg>
      <pc:sldChg chg="del">
        <pc:chgData name="Matthews, Kevin D." userId="ced647c0-ed20-4386-bf15-989cd5821748" providerId="ADAL" clId="{02FA9613-4013-47BB-AD93-A999ABD647A1}" dt="2023-01-17T02:48:12.878" v="1906" actId="47"/>
        <pc:sldMkLst>
          <pc:docMk/>
          <pc:sldMk cId="1519817416" sldId="295"/>
        </pc:sldMkLst>
      </pc:sldChg>
      <pc:sldChg chg="modSp add mod modAnim">
        <pc:chgData name="Matthews, Kevin D." userId="ced647c0-ed20-4386-bf15-989cd5821748" providerId="ADAL" clId="{02FA9613-4013-47BB-AD93-A999ABD647A1}" dt="2023-01-17T02:26:16.202" v="1265"/>
        <pc:sldMkLst>
          <pc:docMk/>
          <pc:sldMk cId="1869626895" sldId="296"/>
        </pc:sldMkLst>
        <pc:spChg chg="mod">
          <ac:chgData name="Matthews, Kevin D." userId="ced647c0-ed20-4386-bf15-989cd5821748" providerId="ADAL" clId="{02FA9613-4013-47BB-AD93-A999ABD647A1}" dt="2023-01-17T02:11:20.954" v="465" actId="20577"/>
          <ac:spMkLst>
            <pc:docMk/>
            <pc:sldMk cId="1869626895" sldId="296"/>
            <ac:spMk id="2" creationId="{00000000-0000-0000-0000-000000000000}"/>
          </ac:spMkLst>
        </pc:spChg>
        <pc:spChg chg="mod">
          <ac:chgData name="Matthews, Kevin D." userId="ced647c0-ed20-4386-bf15-989cd5821748" providerId="ADAL" clId="{02FA9613-4013-47BB-AD93-A999ABD647A1}" dt="2023-01-17T02:14:06.894" v="575" actId="20577"/>
          <ac:spMkLst>
            <pc:docMk/>
            <pc:sldMk cId="1869626895" sldId="296"/>
            <ac:spMk id="3" creationId="{00000000-0000-0000-0000-000000000000}"/>
          </ac:spMkLst>
        </pc:spChg>
      </pc:sldChg>
      <pc:sldChg chg="addSp modSp add mod modAnim">
        <pc:chgData name="Matthews, Kevin D." userId="ced647c0-ed20-4386-bf15-989cd5821748" providerId="ADAL" clId="{02FA9613-4013-47BB-AD93-A999ABD647A1}" dt="2023-01-17T02:52:57.298" v="2068"/>
        <pc:sldMkLst>
          <pc:docMk/>
          <pc:sldMk cId="1811130532" sldId="297"/>
        </pc:sldMkLst>
        <pc:spChg chg="mod">
          <ac:chgData name="Matthews, Kevin D." userId="ced647c0-ed20-4386-bf15-989cd5821748" providerId="ADAL" clId="{02FA9613-4013-47BB-AD93-A999ABD647A1}" dt="2023-01-17T02:27:46.316" v="1293" actId="20577"/>
          <ac:spMkLst>
            <pc:docMk/>
            <pc:sldMk cId="1811130532" sldId="297"/>
            <ac:spMk id="2" creationId="{00000000-0000-0000-0000-000000000000}"/>
          </ac:spMkLst>
        </pc:spChg>
        <pc:spChg chg="mod">
          <ac:chgData name="Matthews, Kevin D." userId="ced647c0-ed20-4386-bf15-989cd5821748" providerId="ADAL" clId="{02FA9613-4013-47BB-AD93-A999ABD647A1}" dt="2023-01-17T02:52:02.376" v="2022" actId="20577"/>
          <ac:spMkLst>
            <pc:docMk/>
            <pc:sldMk cId="1811130532" sldId="297"/>
            <ac:spMk id="3" creationId="{00000000-0000-0000-0000-000000000000}"/>
          </ac:spMkLst>
        </pc:spChg>
        <pc:spChg chg="add mod">
          <ac:chgData name="Matthews, Kevin D." userId="ced647c0-ed20-4386-bf15-989cd5821748" providerId="ADAL" clId="{02FA9613-4013-47BB-AD93-A999ABD647A1}" dt="2023-01-17T02:52:51.766" v="2067" actId="20577"/>
          <ac:spMkLst>
            <pc:docMk/>
            <pc:sldMk cId="1811130532" sldId="297"/>
            <ac:spMk id="4" creationId="{8E1E0951-E160-453F-AFFA-C1D4A7450136}"/>
          </ac:spMkLst>
        </pc:spChg>
      </pc:sldChg>
      <pc:sldChg chg="modSp add mod modAnim">
        <pc:chgData name="Matthews, Kevin D." userId="ced647c0-ed20-4386-bf15-989cd5821748" providerId="ADAL" clId="{02FA9613-4013-47BB-AD93-A999ABD647A1}" dt="2023-01-17T02:26:51.365" v="1269"/>
        <pc:sldMkLst>
          <pc:docMk/>
          <pc:sldMk cId="1000907421" sldId="298"/>
        </pc:sldMkLst>
        <pc:spChg chg="mod">
          <ac:chgData name="Matthews, Kevin D." userId="ced647c0-ed20-4386-bf15-989cd5821748" providerId="ADAL" clId="{02FA9613-4013-47BB-AD93-A999ABD647A1}" dt="2023-01-17T02:18:54.144" v="832" actId="20577"/>
          <ac:spMkLst>
            <pc:docMk/>
            <pc:sldMk cId="1000907421" sldId="298"/>
            <ac:spMk id="2" creationId="{00000000-0000-0000-0000-000000000000}"/>
          </ac:spMkLst>
        </pc:spChg>
        <pc:spChg chg="mod">
          <ac:chgData name="Matthews, Kevin D." userId="ced647c0-ed20-4386-bf15-989cd5821748" providerId="ADAL" clId="{02FA9613-4013-47BB-AD93-A999ABD647A1}" dt="2023-01-17T02:24:08.491" v="1157" actId="20577"/>
          <ac:spMkLst>
            <pc:docMk/>
            <pc:sldMk cId="1000907421" sldId="298"/>
            <ac:spMk id="3" creationId="{00000000-0000-0000-0000-000000000000}"/>
          </ac:spMkLst>
        </pc:spChg>
      </pc:sldChg>
      <pc:sldChg chg="modSp add mod modAnim">
        <pc:chgData name="Matthews, Kevin D." userId="ced647c0-ed20-4386-bf15-989cd5821748" providerId="ADAL" clId="{02FA9613-4013-47BB-AD93-A999ABD647A1}" dt="2023-01-17T02:25:37.895" v="1259"/>
        <pc:sldMkLst>
          <pc:docMk/>
          <pc:sldMk cId="784994138" sldId="299"/>
        </pc:sldMkLst>
        <pc:spChg chg="mod">
          <ac:chgData name="Matthews, Kevin D." userId="ced647c0-ed20-4386-bf15-989cd5821748" providerId="ADAL" clId="{02FA9613-4013-47BB-AD93-A999ABD647A1}" dt="2023-01-17T02:24:44.602" v="1184" actId="20577"/>
          <ac:spMkLst>
            <pc:docMk/>
            <pc:sldMk cId="784994138" sldId="299"/>
            <ac:spMk id="2" creationId="{00000000-0000-0000-0000-000000000000}"/>
          </ac:spMkLst>
        </pc:spChg>
        <pc:spChg chg="mod">
          <ac:chgData name="Matthews, Kevin D." userId="ced647c0-ed20-4386-bf15-989cd5821748" providerId="ADAL" clId="{02FA9613-4013-47BB-AD93-A999ABD647A1}" dt="2023-01-17T02:25:07.413" v="1255" actId="27636"/>
          <ac:spMkLst>
            <pc:docMk/>
            <pc:sldMk cId="784994138" sldId="299"/>
            <ac:spMk id="3" creationId="{00000000-0000-0000-0000-000000000000}"/>
          </ac:spMkLst>
        </pc:spChg>
      </pc:sldChg>
      <pc:sldChg chg="modSp add mod modAnim">
        <pc:chgData name="Matthews, Kevin D." userId="ced647c0-ed20-4386-bf15-989cd5821748" providerId="ADAL" clId="{02FA9613-4013-47BB-AD93-A999ABD647A1}" dt="2023-01-17T02:47:51.563" v="1901" actId="20577"/>
        <pc:sldMkLst>
          <pc:docMk/>
          <pc:sldMk cId="2026469277" sldId="300"/>
        </pc:sldMkLst>
        <pc:spChg chg="mod">
          <ac:chgData name="Matthews, Kevin D." userId="ced647c0-ed20-4386-bf15-989cd5821748" providerId="ADAL" clId="{02FA9613-4013-47BB-AD93-A999ABD647A1}" dt="2023-01-17T02:33:54.880" v="1596" actId="6549"/>
          <ac:spMkLst>
            <pc:docMk/>
            <pc:sldMk cId="2026469277" sldId="300"/>
            <ac:spMk id="2" creationId="{00000000-0000-0000-0000-000000000000}"/>
          </ac:spMkLst>
        </pc:spChg>
        <pc:spChg chg="mod">
          <ac:chgData name="Matthews, Kevin D." userId="ced647c0-ed20-4386-bf15-989cd5821748" providerId="ADAL" clId="{02FA9613-4013-47BB-AD93-A999ABD647A1}" dt="2023-01-17T02:47:51.563" v="1901" actId="20577"/>
          <ac:spMkLst>
            <pc:docMk/>
            <pc:sldMk cId="2026469277" sldId="300"/>
            <ac:spMk id="3" creationId="{00000000-0000-0000-0000-000000000000}"/>
          </ac:spMkLst>
        </pc:spChg>
      </pc:sldChg>
      <pc:sldChg chg="modSp add mod modAnim">
        <pc:chgData name="Matthews, Kevin D." userId="ced647c0-ed20-4386-bf15-989cd5821748" providerId="ADAL" clId="{02FA9613-4013-47BB-AD93-A999ABD647A1}" dt="2023-01-17T02:55:25.086" v="2249" actId="20577"/>
        <pc:sldMkLst>
          <pc:docMk/>
          <pc:sldMk cId="3134785645" sldId="301"/>
        </pc:sldMkLst>
        <pc:spChg chg="mod">
          <ac:chgData name="Matthews, Kevin D." userId="ced647c0-ed20-4386-bf15-989cd5821748" providerId="ADAL" clId="{02FA9613-4013-47BB-AD93-A999ABD647A1}" dt="2023-01-17T02:53:46.997" v="2103" actId="20577"/>
          <ac:spMkLst>
            <pc:docMk/>
            <pc:sldMk cId="3134785645" sldId="301"/>
            <ac:spMk id="2" creationId="{00000000-0000-0000-0000-000000000000}"/>
          </ac:spMkLst>
        </pc:spChg>
        <pc:spChg chg="mod">
          <ac:chgData name="Matthews, Kevin D." userId="ced647c0-ed20-4386-bf15-989cd5821748" providerId="ADAL" clId="{02FA9613-4013-47BB-AD93-A999ABD647A1}" dt="2023-01-17T02:55:25.086" v="2249" actId="20577"/>
          <ac:spMkLst>
            <pc:docMk/>
            <pc:sldMk cId="3134785645" sldId="301"/>
            <ac:spMk id="3" creationId="{00000000-0000-0000-0000-000000000000}"/>
          </ac:spMkLst>
        </pc:spChg>
      </pc:sldChg>
      <pc:sldChg chg="add del">
        <pc:chgData name="Matthews, Kevin D." userId="ced647c0-ed20-4386-bf15-989cd5821748" providerId="ADAL" clId="{02FA9613-4013-47BB-AD93-A999ABD647A1}" dt="2023-01-17T02:54:35.997" v="2160"/>
        <pc:sldMkLst>
          <pc:docMk/>
          <pc:sldMk cId="110004005" sldId="302"/>
        </pc:sldMkLst>
      </pc:sldChg>
    </pc:docChg>
  </pc:docChgLst>
  <pc:docChgLst>
    <pc:chgData name="Matthews, Kevin D." userId="ced647c0-ed20-4386-bf15-989cd5821748" providerId="ADAL" clId="{6EADF539-E709-4A52-A12E-D35BECE8A343}"/>
    <pc:docChg chg="modSld sldOrd">
      <pc:chgData name="Matthews, Kevin D." userId="ced647c0-ed20-4386-bf15-989cd5821748" providerId="ADAL" clId="{6EADF539-E709-4A52-A12E-D35BECE8A343}" dt="2022-09-06T19:36:56.136" v="1"/>
      <pc:docMkLst>
        <pc:docMk/>
      </pc:docMkLst>
      <pc:sldChg chg="ord">
        <pc:chgData name="Matthews, Kevin D." userId="ced647c0-ed20-4386-bf15-989cd5821748" providerId="ADAL" clId="{6EADF539-E709-4A52-A12E-D35BECE8A343}" dt="2022-09-06T19:36:56.136" v="1"/>
        <pc:sldMkLst>
          <pc:docMk/>
          <pc:sldMk cId="3251130941" sldId="294"/>
        </pc:sldMkLst>
      </pc:sldChg>
    </pc:docChg>
  </pc:docChgLst>
  <pc:docChgLst>
    <pc:chgData name="Matthews, Kevin D." userId="ced647c0-ed20-4386-bf15-989cd5821748" providerId="ADAL" clId="{8AEA2458-8006-4516-A3BE-01F793A7E03F}"/>
    <pc:docChg chg="undo custSel addSld delSld modSld sldOrd">
      <pc:chgData name="Matthews, Kevin D." userId="ced647c0-ed20-4386-bf15-989cd5821748" providerId="ADAL" clId="{8AEA2458-8006-4516-A3BE-01F793A7E03F}" dt="2022-09-06T18:23:40.302" v="978"/>
      <pc:docMkLst>
        <pc:docMk/>
      </pc:docMkLst>
      <pc:sldChg chg="addSp delSp modSp mod modNotesTx">
        <pc:chgData name="Matthews, Kevin D." userId="ced647c0-ed20-4386-bf15-989cd5821748" providerId="ADAL" clId="{8AEA2458-8006-4516-A3BE-01F793A7E03F}" dt="2022-09-01T14:50:15.237" v="685" actId="21"/>
        <pc:sldMkLst>
          <pc:docMk/>
          <pc:sldMk cId="113499564" sldId="270"/>
        </pc:sldMkLst>
        <pc:picChg chg="add del mod">
          <ac:chgData name="Matthews, Kevin D." userId="ced647c0-ed20-4386-bf15-989cd5821748" providerId="ADAL" clId="{8AEA2458-8006-4516-A3BE-01F793A7E03F}" dt="2022-09-01T14:50:15.237" v="685" actId="21"/>
          <ac:picMkLst>
            <pc:docMk/>
            <pc:sldMk cId="113499564" sldId="270"/>
            <ac:picMk id="5" creationId="{4058C65C-53DD-45D5-8CCE-F4422366BC72}"/>
          </ac:picMkLst>
        </pc:picChg>
      </pc:sldChg>
      <pc:sldChg chg="modSp mod">
        <pc:chgData name="Matthews, Kevin D." userId="ced647c0-ed20-4386-bf15-989cd5821748" providerId="ADAL" clId="{8AEA2458-8006-4516-A3BE-01F793A7E03F}" dt="2022-09-01T02:54:12.191" v="126" actId="20577"/>
        <pc:sldMkLst>
          <pc:docMk/>
          <pc:sldMk cId="58174369" sldId="273"/>
        </pc:sldMkLst>
        <pc:spChg chg="mod">
          <ac:chgData name="Matthews, Kevin D." userId="ced647c0-ed20-4386-bf15-989cd5821748" providerId="ADAL" clId="{8AEA2458-8006-4516-A3BE-01F793A7E03F}" dt="2022-09-01T02:54:12.191" v="126" actId="20577"/>
          <ac:spMkLst>
            <pc:docMk/>
            <pc:sldMk cId="58174369" sldId="273"/>
            <ac:spMk id="3" creationId="{DF0A3D1C-33DD-4E6B-BFFA-233A693CD5A1}"/>
          </ac:spMkLst>
        </pc:spChg>
      </pc:sldChg>
      <pc:sldChg chg="ord">
        <pc:chgData name="Matthews, Kevin D." userId="ced647c0-ed20-4386-bf15-989cd5821748" providerId="ADAL" clId="{8AEA2458-8006-4516-A3BE-01F793A7E03F}" dt="2022-09-01T04:11:54.952" v="453"/>
        <pc:sldMkLst>
          <pc:docMk/>
          <pc:sldMk cId="1736688426" sldId="286"/>
        </pc:sldMkLst>
      </pc:sldChg>
      <pc:sldChg chg="modSp mod">
        <pc:chgData name="Matthews, Kevin D." userId="ced647c0-ed20-4386-bf15-989cd5821748" providerId="ADAL" clId="{8AEA2458-8006-4516-A3BE-01F793A7E03F}" dt="2022-09-01T04:12:09.835" v="509" actId="20577"/>
        <pc:sldMkLst>
          <pc:docMk/>
          <pc:sldMk cId="895139738" sldId="287"/>
        </pc:sldMkLst>
        <pc:spChg chg="mod">
          <ac:chgData name="Matthews, Kevin D." userId="ced647c0-ed20-4386-bf15-989cd5821748" providerId="ADAL" clId="{8AEA2458-8006-4516-A3BE-01F793A7E03F}" dt="2022-09-01T04:12:09.835" v="509" actId="20577"/>
          <ac:spMkLst>
            <pc:docMk/>
            <pc:sldMk cId="895139738" sldId="287"/>
            <ac:spMk id="3" creationId="{00000000-0000-0000-0000-000000000000}"/>
          </ac:spMkLst>
        </pc:spChg>
      </pc:sldChg>
      <pc:sldChg chg="modSp mod">
        <pc:chgData name="Matthews, Kevin D." userId="ced647c0-ed20-4386-bf15-989cd5821748" providerId="ADAL" clId="{8AEA2458-8006-4516-A3BE-01F793A7E03F}" dt="2022-09-01T03:11:22.928" v="235" actId="20577"/>
        <pc:sldMkLst>
          <pc:docMk/>
          <pc:sldMk cId="468179045" sldId="288"/>
        </pc:sldMkLst>
        <pc:spChg chg="mod">
          <ac:chgData name="Matthews, Kevin D." userId="ced647c0-ed20-4386-bf15-989cd5821748" providerId="ADAL" clId="{8AEA2458-8006-4516-A3BE-01F793A7E03F}" dt="2022-09-01T03:11:22.928" v="235" actId="20577"/>
          <ac:spMkLst>
            <pc:docMk/>
            <pc:sldMk cId="468179045" sldId="288"/>
            <ac:spMk id="2" creationId="{00000000-0000-0000-0000-000000000000}"/>
          </ac:spMkLst>
        </pc:spChg>
      </pc:sldChg>
      <pc:sldChg chg="ord">
        <pc:chgData name="Matthews, Kevin D." userId="ced647c0-ed20-4386-bf15-989cd5821748" providerId="ADAL" clId="{8AEA2458-8006-4516-A3BE-01F793A7E03F}" dt="2022-09-01T03:06:42.968" v="217"/>
        <pc:sldMkLst>
          <pc:docMk/>
          <pc:sldMk cId="2821389509" sldId="289"/>
        </pc:sldMkLst>
      </pc:sldChg>
      <pc:sldChg chg="addSp modSp mod ord modAnim">
        <pc:chgData name="Matthews, Kevin D." userId="ced647c0-ed20-4386-bf15-989cd5821748" providerId="ADAL" clId="{8AEA2458-8006-4516-A3BE-01F793A7E03F}" dt="2022-09-01T14:53:40.533" v="746"/>
        <pc:sldMkLst>
          <pc:docMk/>
          <pc:sldMk cId="419018157" sldId="290"/>
        </pc:sldMkLst>
        <pc:spChg chg="mod">
          <ac:chgData name="Matthews, Kevin D." userId="ced647c0-ed20-4386-bf15-989cd5821748" providerId="ADAL" clId="{8AEA2458-8006-4516-A3BE-01F793A7E03F}" dt="2022-09-01T04:11:44.595" v="451" actId="20577"/>
          <ac:spMkLst>
            <pc:docMk/>
            <pc:sldMk cId="419018157" sldId="290"/>
            <ac:spMk id="2" creationId="{00000000-0000-0000-0000-000000000000}"/>
          </ac:spMkLst>
        </pc:spChg>
        <pc:spChg chg="mod">
          <ac:chgData name="Matthews, Kevin D." userId="ced647c0-ed20-4386-bf15-989cd5821748" providerId="ADAL" clId="{8AEA2458-8006-4516-A3BE-01F793A7E03F}" dt="2022-09-01T14:53:12.484" v="743" actId="20577"/>
          <ac:spMkLst>
            <pc:docMk/>
            <pc:sldMk cId="419018157" sldId="290"/>
            <ac:spMk id="3" creationId="{00000000-0000-0000-0000-000000000000}"/>
          </ac:spMkLst>
        </pc:spChg>
        <pc:picChg chg="add mod">
          <ac:chgData name="Matthews, Kevin D." userId="ced647c0-ed20-4386-bf15-989cd5821748" providerId="ADAL" clId="{8AEA2458-8006-4516-A3BE-01F793A7E03F}" dt="2022-09-01T14:52:59.788" v="734" actId="1035"/>
          <ac:picMkLst>
            <pc:docMk/>
            <pc:sldMk cId="419018157" sldId="290"/>
            <ac:picMk id="4" creationId="{520A2003-58B5-4905-8AD9-D56304D63BA1}"/>
          </ac:picMkLst>
        </pc:picChg>
        <pc:picChg chg="add mod">
          <ac:chgData name="Matthews, Kevin D." userId="ced647c0-ed20-4386-bf15-989cd5821748" providerId="ADAL" clId="{8AEA2458-8006-4516-A3BE-01F793A7E03F}" dt="2022-09-01T14:52:59.788" v="734" actId="1035"/>
          <ac:picMkLst>
            <pc:docMk/>
            <pc:sldMk cId="419018157" sldId="290"/>
            <ac:picMk id="6" creationId="{426849FF-9C7C-40AA-AAE5-938122BDBDA2}"/>
          </ac:picMkLst>
        </pc:picChg>
        <pc:picChg chg="add mod">
          <ac:chgData name="Matthews, Kevin D." userId="ced647c0-ed20-4386-bf15-989cd5821748" providerId="ADAL" clId="{8AEA2458-8006-4516-A3BE-01F793A7E03F}" dt="2022-09-01T14:52:59.788" v="734" actId="1035"/>
          <ac:picMkLst>
            <pc:docMk/>
            <pc:sldMk cId="419018157" sldId="290"/>
            <ac:picMk id="7" creationId="{3186A876-4358-42AF-A746-7396284E91B4}"/>
          </ac:picMkLst>
        </pc:picChg>
      </pc:sldChg>
      <pc:sldChg chg="modSp mod">
        <pc:chgData name="Matthews, Kevin D." userId="ced647c0-ed20-4386-bf15-989cd5821748" providerId="ADAL" clId="{8AEA2458-8006-4516-A3BE-01F793A7E03F}" dt="2022-09-01T04:13:00.756" v="550" actId="20577"/>
        <pc:sldMkLst>
          <pc:docMk/>
          <pc:sldMk cId="371571001" sldId="291"/>
        </pc:sldMkLst>
        <pc:spChg chg="mod">
          <ac:chgData name="Matthews, Kevin D." userId="ced647c0-ed20-4386-bf15-989cd5821748" providerId="ADAL" clId="{8AEA2458-8006-4516-A3BE-01F793A7E03F}" dt="2022-09-01T04:13:00.756" v="550" actId="20577"/>
          <ac:spMkLst>
            <pc:docMk/>
            <pc:sldMk cId="371571001" sldId="291"/>
            <ac:spMk id="3" creationId="{00000000-0000-0000-0000-000000000000}"/>
          </ac:spMkLst>
        </pc:spChg>
      </pc:sldChg>
      <pc:sldChg chg="addSp modSp new mod modAnim modNotesTx">
        <pc:chgData name="Matthews, Kevin D." userId="ced647c0-ed20-4386-bf15-989cd5821748" providerId="ADAL" clId="{8AEA2458-8006-4516-A3BE-01F793A7E03F}" dt="2022-09-01T04:10:26.432" v="424" actId="20577"/>
        <pc:sldMkLst>
          <pc:docMk/>
          <pc:sldMk cId="2178636835" sldId="292"/>
        </pc:sldMkLst>
        <pc:spChg chg="mod">
          <ac:chgData name="Matthews, Kevin D." userId="ced647c0-ed20-4386-bf15-989cd5821748" providerId="ADAL" clId="{8AEA2458-8006-4516-A3BE-01F793A7E03F}" dt="2022-09-01T02:59:31.796" v="164" actId="20577"/>
          <ac:spMkLst>
            <pc:docMk/>
            <pc:sldMk cId="2178636835" sldId="292"/>
            <ac:spMk id="2" creationId="{7203F84D-8CEC-49C4-BE6B-E2A884157E04}"/>
          </ac:spMkLst>
        </pc:spChg>
        <pc:spChg chg="add mod">
          <ac:chgData name="Matthews, Kevin D." userId="ced647c0-ed20-4386-bf15-989cd5821748" providerId="ADAL" clId="{8AEA2458-8006-4516-A3BE-01F793A7E03F}" dt="2022-09-01T03:05:22.291" v="212" actId="1035"/>
          <ac:spMkLst>
            <pc:docMk/>
            <pc:sldMk cId="2178636835" sldId="292"/>
            <ac:spMk id="5" creationId="{F0CF492B-D1B2-4F34-A0B8-429826F26DDD}"/>
          </ac:spMkLst>
        </pc:spChg>
        <pc:spChg chg="add mod">
          <ac:chgData name="Matthews, Kevin D." userId="ced647c0-ed20-4386-bf15-989cd5821748" providerId="ADAL" clId="{8AEA2458-8006-4516-A3BE-01F793A7E03F}" dt="2022-09-01T03:05:22.291" v="212" actId="1035"/>
          <ac:spMkLst>
            <pc:docMk/>
            <pc:sldMk cId="2178636835" sldId="292"/>
            <ac:spMk id="6" creationId="{28B2BADE-0DCF-4AFF-B705-CB8E81CA659D}"/>
          </ac:spMkLst>
        </pc:spChg>
        <pc:spChg chg="add mod">
          <ac:chgData name="Matthews, Kevin D." userId="ced647c0-ed20-4386-bf15-989cd5821748" providerId="ADAL" clId="{8AEA2458-8006-4516-A3BE-01F793A7E03F}" dt="2022-09-01T03:05:22.291" v="212" actId="1035"/>
          <ac:spMkLst>
            <pc:docMk/>
            <pc:sldMk cId="2178636835" sldId="292"/>
            <ac:spMk id="7" creationId="{8CFF73B1-EC04-4CD1-A2AF-C6F0ED44066F}"/>
          </ac:spMkLst>
        </pc:spChg>
        <pc:spChg chg="add mod">
          <ac:chgData name="Matthews, Kevin D." userId="ced647c0-ed20-4386-bf15-989cd5821748" providerId="ADAL" clId="{8AEA2458-8006-4516-A3BE-01F793A7E03F}" dt="2022-09-01T03:05:22.291" v="212" actId="1035"/>
          <ac:spMkLst>
            <pc:docMk/>
            <pc:sldMk cId="2178636835" sldId="292"/>
            <ac:spMk id="8" creationId="{C0E916B2-10D8-45E0-96CC-71CA676E761B}"/>
          </ac:spMkLst>
        </pc:spChg>
        <pc:spChg chg="add mod">
          <ac:chgData name="Matthews, Kevin D." userId="ced647c0-ed20-4386-bf15-989cd5821748" providerId="ADAL" clId="{8AEA2458-8006-4516-A3BE-01F793A7E03F}" dt="2022-09-01T03:05:22.291" v="212" actId="1035"/>
          <ac:spMkLst>
            <pc:docMk/>
            <pc:sldMk cId="2178636835" sldId="292"/>
            <ac:spMk id="9" creationId="{FCE9AFB5-B14D-4840-BE1D-06848F3579F8}"/>
          </ac:spMkLst>
        </pc:spChg>
        <pc:picChg chg="add mod">
          <ac:chgData name="Matthews, Kevin D." userId="ced647c0-ed20-4386-bf15-989cd5821748" providerId="ADAL" clId="{8AEA2458-8006-4516-A3BE-01F793A7E03F}" dt="2022-09-01T03:05:22.291" v="212" actId="1035"/>
          <ac:picMkLst>
            <pc:docMk/>
            <pc:sldMk cId="2178636835" sldId="292"/>
            <ac:picMk id="4" creationId="{B07A7B85-00A8-45D9-8F29-DA3C61D8EA3D}"/>
          </ac:picMkLst>
        </pc:picChg>
      </pc:sldChg>
      <pc:sldChg chg="addSp delSp modSp new mod modAnim">
        <pc:chgData name="Matthews, Kevin D." userId="ced647c0-ed20-4386-bf15-989cd5821748" providerId="ADAL" clId="{8AEA2458-8006-4516-A3BE-01F793A7E03F}" dt="2022-09-01T14:53:31.838" v="745"/>
        <pc:sldMkLst>
          <pc:docMk/>
          <pc:sldMk cId="498651268" sldId="293"/>
        </pc:sldMkLst>
        <pc:spChg chg="mod">
          <ac:chgData name="Matthews, Kevin D." userId="ced647c0-ed20-4386-bf15-989cd5821748" providerId="ADAL" clId="{8AEA2458-8006-4516-A3BE-01F793A7E03F}" dt="2022-09-01T14:48:03.773" v="671" actId="26606"/>
          <ac:spMkLst>
            <pc:docMk/>
            <pc:sldMk cId="498651268" sldId="293"/>
            <ac:spMk id="2" creationId="{F461FCD2-08F3-4B39-B3E4-6856762DF220}"/>
          </ac:spMkLst>
        </pc:spChg>
        <pc:spChg chg="del mod">
          <ac:chgData name="Matthews, Kevin D." userId="ced647c0-ed20-4386-bf15-989cd5821748" providerId="ADAL" clId="{8AEA2458-8006-4516-A3BE-01F793A7E03F}" dt="2022-09-01T14:47:57.594" v="670" actId="22"/>
          <ac:spMkLst>
            <pc:docMk/>
            <pc:sldMk cId="498651268" sldId="293"/>
            <ac:spMk id="3" creationId="{721B8D91-1828-4072-9E7F-8299E67A8314}"/>
          </ac:spMkLst>
        </pc:spChg>
        <pc:picChg chg="add mod ord">
          <ac:chgData name="Matthews, Kevin D." userId="ced647c0-ed20-4386-bf15-989cd5821748" providerId="ADAL" clId="{8AEA2458-8006-4516-A3BE-01F793A7E03F}" dt="2022-09-01T14:48:03.773" v="671" actId="26606"/>
          <ac:picMkLst>
            <pc:docMk/>
            <pc:sldMk cId="498651268" sldId="293"/>
            <ac:picMk id="5" creationId="{F478E0B1-2011-4777-A59D-EF2BFDAD4FDD}"/>
          </ac:picMkLst>
        </pc:picChg>
      </pc:sldChg>
      <pc:sldChg chg="addSp delSp new del mod">
        <pc:chgData name="Matthews, Kevin D." userId="ced647c0-ed20-4386-bf15-989cd5821748" providerId="ADAL" clId="{8AEA2458-8006-4516-A3BE-01F793A7E03F}" dt="2022-09-01T14:54:25.433" v="747" actId="47"/>
        <pc:sldMkLst>
          <pc:docMk/>
          <pc:sldMk cId="986251116" sldId="294"/>
        </pc:sldMkLst>
        <pc:spChg chg="del">
          <ac:chgData name="Matthews, Kevin D." userId="ced647c0-ed20-4386-bf15-989cd5821748" providerId="ADAL" clId="{8AEA2458-8006-4516-A3BE-01F793A7E03F}" dt="2022-09-01T14:49:19.348" v="677" actId="478"/>
          <ac:spMkLst>
            <pc:docMk/>
            <pc:sldMk cId="986251116" sldId="294"/>
            <ac:spMk id="3" creationId="{B9F63A5F-6A4A-45BA-95BF-42677948638A}"/>
          </ac:spMkLst>
        </pc:spChg>
        <pc:picChg chg="add del">
          <ac:chgData name="Matthews, Kevin D." userId="ced647c0-ed20-4386-bf15-989cd5821748" providerId="ADAL" clId="{8AEA2458-8006-4516-A3BE-01F793A7E03F}" dt="2022-09-01T14:49:12.367" v="674" actId="22"/>
          <ac:picMkLst>
            <pc:docMk/>
            <pc:sldMk cId="986251116" sldId="294"/>
            <ac:picMk id="5" creationId="{A4293473-0E81-4653-8A96-81F9C629F630}"/>
          </ac:picMkLst>
        </pc:picChg>
        <pc:picChg chg="add del">
          <ac:chgData name="Matthews, Kevin D." userId="ced647c0-ed20-4386-bf15-989cd5821748" providerId="ADAL" clId="{8AEA2458-8006-4516-A3BE-01F793A7E03F}" dt="2022-09-01T14:49:16.418" v="676" actId="22"/>
          <ac:picMkLst>
            <pc:docMk/>
            <pc:sldMk cId="986251116" sldId="294"/>
            <ac:picMk id="7" creationId="{648A1D9A-287C-468B-82C5-E51B7E76B857}"/>
          </ac:picMkLst>
        </pc:picChg>
        <pc:picChg chg="add">
          <ac:chgData name="Matthews, Kevin D." userId="ced647c0-ed20-4386-bf15-989cd5821748" providerId="ADAL" clId="{8AEA2458-8006-4516-A3BE-01F793A7E03F}" dt="2022-09-01T14:49:20.430" v="678" actId="22"/>
          <ac:picMkLst>
            <pc:docMk/>
            <pc:sldMk cId="986251116" sldId="294"/>
            <ac:picMk id="9" creationId="{792C4037-8F30-47BA-A337-2474DDE7BD34}"/>
          </ac:picMkLst>
        </pc:picChg>
      </pc:sldChg>
      <pc:sldChg chg="addSp modSp new mod">
        <pc:chgData name="Matthews, Kevin D." userId="ced647c0-ed20-4386-bf15-989cd5821748" providerId="ADAL" clId="{8AEA2458-8006-4516-A3BE-01F793A7E03F}" dt="2022-09-05T19:46:42.687" v="797" actId="20577"/>
        <pc:sldMkLst>
          <pc:docMk/>
          <pc:sldMk cId="3251130941" sldId="294"/>
        </pc:sldMkLst>
        <pc:spChg chg="mod">
          <ac:chgData name="Matthews, Kevin D." userId="ced647c0-ed20-4386-bf15-989cd5821748" providerId="ADAL" clId="{8AEA2458-8006-4516-A3BE-01F793A7E03F}" dt="2022-09-05T19:46:42.687" v="797" actId="20577"/>
          <ac:spMkLst>
            <pc:docMk/>
            <pc:sldMk cId="3251130941" sldId="294"/>
            <ac:spMk id="2" creationId="{BB164B2B-328A-4A40-995E-F02B6D247240}"/>
          </ac:spMkLst>
        </pc:spChg>
        <pc:picChg chg="add mod">
          <ac:chgData name="Matthews, Kevin D." userId="ced647c0-ed20-4386-bf15-989cd5821748" providerId="ADAL" clId="{8AEA2458-8006-4516-A3BE-01F793A7E03F}" dt="2022-09-05T19:46:35.875" v="761" actId="1076"/>
          <ac:picMkLst>
            <pc:docMk/>
            <pc:sldMk cId="3251130941" sldId="294"/>
            <ac:picMk id="5" creationId="{0B9B3D37-2943-462D-9329-F53354775E6E}"/>
          </ac:picMkLst>
        </pc:picChg>
      </pc:sldChg>
      <pc:sldChg chg="addSp modSp add mod modAnim">
        <pc:chgData name="Matthews, Kevin D." userId="ced647c0-ed20-4386-bf15-989cd5821748" providerId="ADAL" clId="{8AEA2458-8006-4516-A3BE-01F793A7E03F}" dt="2022-09-06T18:23:40.302" v="978"/>
        <pc:sldMkLst>
          <pc:docMk/>
          <pc:sldMk cId="1519817416" sldId="295"/>
        </pc:sldMkLst>
        <pc:spChg chg="mod">
          <ac:chgData name="Matthews, Kevin D." userId="ced647c0-ed20-4386-bf15-989cd5821748" providerId="ADAL" clId="{8AEA2458-8006-4516-A3BE-01F793A7E03F}" dt="2022-09-06T18:19:03.594" v="822" actId="20577"/>
          <ac:spMkLst>
            <pc:docMk/>
            <pc:sldMk cId="1519817416" sldId="295"/>
            <ac:spMk id="2" creationId="{F461FCD2-08F3-4B39-B3E4-6856762DF220}"/>
          </ac:spMkLst>
        </pc:spChg>
        <pc:picChg chg="add mod">
          <ac:chgData name="Matthews, Kevin D." userId="ced647c0-ed20-4386-bf15-989cd5821748" providerId="ADAL" clId="{8AEA2458-8006-4516-A3BE-01F793A7E03F}" dt="2022-09-06T18:23:17.661" v="975" actId="1037"/>
          <ac:picMkLst>
            <pc:docMk/>
            <pc:sldMk cId="1519817416" sldId="295"/>
            <ac:picMk id="4" creationId="{5D0C1749-DB98-4FCA-84E3-029710D070D1}"/>
          </ac:picMkLst>
        </pc:picChg>
        <pc:picChg chg="mod modCrop">
          <ac:chgData name="Matthews, Kevin D." userId="ced647c0-ed20-4386-bf15-989cd5821748" providerId="ADAL" clId="{8AEA2458-8006-4516-A3BE-01F793A7E03F}" dt="2022-09-06T18:23:20.270" v="977" actId="1038"/>
          <ac:picMkLst>
            <pc:docMk/>
            <pc:sldMk cId="1519817416" sldId="295"/>
            <ac:picMk id="5" creationId="{F478E0B1-2011-4777-A59D-EF2BFDAD4FDD}"/>
          </ac:picMkLst>
        </pc:picChg>
      </pc:sldChg>
    </pc:docChg>
  </pc:docChgLst>
  <pc:docChgLst>
    <pc:chgData name="Matthews, Kevin D." userId="ced647c0-ed20-4386-bf15-989cd5821748" providerId="ADAL" clId="{A6F98E29-B58E-446A-91E1-F91F397D066C}"/>
    <pc:docChg chg="custSel addSld modSld">
      <pc:chgData name="Matthews, Kevin D." userId="ced647c0-ed20-4386-bf15-989cd5821748" providerId="ADAL" clId="{A6F98E29-B58E-446A-91E1-F91F397D066C}" dt="2024-05-14T17:01:27.406" v="12" actId="2085"/>
      <pc:docMkLst>
        <pc:docMk/>
      </pc:docMkLst>
      <pc:sldChg chg="addSp delSp modSp add mod delAnim modNotesTx">
        <pc:chgData name="Matthews, Kevin D." userId="ced647c0-ed20-4386-bf15-989cd5821748" providerId="ADAL" clId="{A6F98E29-B58E-446A-91E1-F91F397D066C}" dt="2024-05-14T17:01:27.406" v="12" actId="2085"/>
        <pc:sldMkLst>
          <pc:docMk/>
          <pc:sldMk cId="3157823114" sldId="312"/>
        </pc:sldMkLst>
        <pc:spChg chg="add mod">
          <ac:chgData name="Matthews, Kevin D." userId="ced647c0-ed20-4386-bf15-989cd5821748" providerId="ADAL" clId="{A6F98E29-B58E-446A-91E1-F91F397D066C}" dt="2024-05-14T17:01:27.406" v="12" actId="2085"/>
          <ac:spMkLst>
            <pc:docMk/>
            <pc:sldMk cId="3157823114" sldId="312"/>
            <ac:spMk id="3" creationId="{20F1F6F4-BE20-EC8F-354B-40E428EAF7FE}"/>
          </ac:spMkLst>
        </pc:spChg>
        <pc:spChg chg="del">
          <ac:chgData name="Matthews, Kevin D." userId="ced647c0-ed20-4386-bf15-989cd5821748" providerId="ADAL" clId="{A6F98E29-B58E-446A-91E1-F91F397D066C}" dt="2024-05-14T17:00:51.527" v="4" actId="478"/>
          <ac:spMkLst>
            <pc:docMk/>
            <pc:sldMk cId="3157823114" sldId="312"/>
            <ac:spMk id="10" creationId="{A29AA846-FE70-BAE9-BE60-2A88DA199FDE}"/>
          </ac:spMkLst>
        </pc:spChg>
        <pc:spChg chg="del">
          <ac:chgData name="Matthews, Kevin D." userId="ced647c0-ed20-4386-bf15-989cd5821748" providerId="ADAL" clId="{A6F98E29-B58E-446A-91E1-F91F397D066C}" dt="2024-05-14T17:00:48.695" v="1" actId="478"/>
          <ac:spMkLst>
            <pc:docMk/>
            <pc:sldMk cId="3157823114" sldId="312"/>
            <ac:spMk id="12" creationId="{911D8452-6734-2718-06C4-323F01A77D22}"/>
          </ac:spMkLst>
        </pc:spChg>
        <pc:spChg chg="del">
          <ac:chgData name="Matthews, Kevin D." userId="ced647c0-ed20-4386-bf15-989cd5821748" providerId="ADAL" clId="{A6F98E29-B58E-446A-91E1-F91F397D066C}" dt="2024-05-14T17:00:50.014" v="2" actId="478"/>
          <ac:spMkLst>
            <pc:docMk/>
            <pc:sldMk cId="3157823114" sldId="312"/>
            <ac:spMk id="13" creationId="{4314B07B-E4A8-E2E3-E709-57C22C71D9F0}"/>
          </ac:spMkLst>
        </pc:spChg>
        <pc:spChg chg="del">
          <ac:chgData name="Matthews, Kevin D." userId="ced647c0-ed20-4386-bf15-989cd5821748" providerId="ADAL" clId="{A6F98E29-B58E-446A-91E1-F91F397D066C}" dt="2024-05-14T17:00:50.950" v="3" actId="478"/>
          <ac:spMkLst>
            <pc:docMk/>
            <pc:sldMk cId="3157823114" sldId="312"/>
            <ac:spMk id="14" creationId="{8A969740-08F8-31C3-0E78-50D60E50DA52}"/>
          </ac:spMkLst>
        </pc:spChg>
        <pc:spChg chg="del">
          <ac:chgData name="Matthews, Kevin D." userId="ced647c0-ed20-4386-bf15-989cd5821748" providerId="ADAL" clId="{A6F98E29-B58E-446A-91E1-F91F397D066C}" dt="2024-05-14T17:00:52.238" v="5" actId="478"/>
          <ac:spMkLst>
            <pc:docMk/>
            <pc:sldMk cId="3157823114" sldId="312"/>
            <ac:spMk id="15" creationId="{BF172792-1624-201A-E455-D0ACB2B25A95}"/>
          </ac:spMkLst>
        </pc:spChg>
      </pc:sldChg>
    </pc:docChg>
  </pc:docChgLst>
  <pc:docChgLst>
    <pc:chgData name="Matthews, Kevin D." userId="ced647c0-ed20-4386-bf15-989cd5821748" providerId="ADAL" clId="{A63DF329-8B9D-460B-AE03-0028B8AB0577}"/>
    <pc:docChg chg="undo custSel addSld delSld modSld sldOrd">
      <pc:chgData name="Matthews, Kevin D." userId="ced647c0-ed20-4386-bf15-989cd5821748" providerId="ADAL" clId="{A63DF329-8B9D-460B-AE03-0028B8AB0577}" dt="2021-08-31T17:25:20.292" v="176"/>
      <pc:docMkLst>
        <pc:docMk/>
      </pc:docMkLst>
      <pc:sldChg chg="modSp add del mod">
        <pc:chgData name="Matthews, Kevin D." userId="ced647c0-ed20-4386-bf15-989cd5821748" providerId="ADAL" clId="{A63DF329-8B9D-460B-AE03-0028B8AB0577}" dt="2021-08-31T17:05:07.261" v="69"/>
        <pc:sldMkLst>
          <pc:docMk/>
          <pc:sldMk cId="1714031662" sldId="258"/>
        </pc:sldMkLst>
        <pc:spChg chg="mod">
          <ac:chgData name="Matthews, Kevin D." userId="ced647c0-ed20-4386-bf15-989cd5821748" providerId="ADAL" clId="{A63DF329-8B9D-460B-AE03-0028B8AB0577}" dt="2021-08-31T17:05:07.261" v="69"/>
          <ac:spMkLst>
            <pc:docMk/>
            <pc:sldMk cId="1714031662" sldId="258"/>
            <ac:spMk id="12" creationId="{B69520AB-E22F-47EB-8796-64C1027B7598}"/>
          </ac:spMkLst>
        </pc:spChg>
        <pc:spChg chg="mod">
          <ac:chgData name="Matthews, Kevin D." userId="ced647c0-ed20-4386-bf15-989cd5821748" providerId="ADAL" clId="{A63DF329-8B9D-460B-AE03-0028B8AB0577}" dt="2021-08-31T17:05:07.261" v="69"/>
          <ac:spMkLst>
            <pc:docMk/>
            <pc:sldMk cId="1714031662" sldId="258"/>
            <ac:spMk id="13" creationId="{76142E1B-854A-4C6C-AE9D-4909E6F00611}"/>
          </ac:spMkLst>
        </pc:spChg>
      </pc:sldChg>
      <pc:sldChg chg="modSp add del mod">
        <pc:chgData name="Matthews, Kevin D." userId="ced647c0-ed20-4386-bf15-989cd5821748" providerId="ADAL" clId="{A63DF329-8B9D-460B-AE03-0028B8AB0577}" dt="2021-08-31T17:05:07.261" v="69"/>
        <pc:sldMkLst>
          <pc:docMk/>
          <pc:sldMk cId="1700926444" sldId="259"/>
        </pc:sldMkLst>
        <pc:spChg chg="mod">
          <ac:chgData name="Matthews, Kevin D." userId="ced647c0-ed20-4386-bf15-989cd5821748" providerId="ADAL" clId="{A63DF329-8B9D-460B-AE03-0028B8AB0577}" dt="2021-08-31T17:05:07.261" v="69"/>
          <ac:spMkLst>
            <pc:docMk/>
            <pc:sldMk cId="1700926444" sldId="259"/>
            <ac:spMk id="13" creationId="{76142E1B-854A-4C6C-AE9D-4909E6F00611}"/>
          </ac:spMkLst>
        </pc:spChg>
      </pc:sldChg>
      <pc:sldChg chg="add del">
        <pc:chgData name="Matthews, Kevin D." userId="ced647c0-ed20-4386-bf15-989cd5821748" providerId="ADAL" clId="{A63DF329-8B9D-460B-AE03-0028B8AB0577}" dt="2021-08-31T17:05:07.261" v="69"/>
        <pc:sldMkLst>
          <pc:docMk/>
          <pc:sldMk cId="2855124126" sldId="260"/>
        </pc:sldMkLst>
      </pc:sldChg>
      <pc:sldChg chg="modSp add del mod">
        <pc:chgData name="Matthews, Kevin D." userId="ced647c0-ed20-4386-bf15-989cd5821748" providerId="ADAL" clId="{A63DF329-8B9D-460B-AE03-0028B8AB0577}" dt="2021-08-31T17:05:07.261" v="69"/>
        <pc:sldMkLst>
          <pc:docMk/>
          <pc:sldMk cId="1636768854" sldId="261"/>
        </pc:sldMkLst>
        <pc:spChg chg="mod">
          <ac:chgData name="Matthews, Kevin D." userId="ced647c0-ed20-4386-bf15-989cd5821748" providerId="ADAL" clId="{A63DF329-8B9D-460B-AE03-0028B8AB0577}" dt="2021-08-31T17:05:07.261" v="69"/>
          <ac:spMkLst>
            <pc:docMk/>
            <pc:sldMk cId="1636768854" sldId="261"/>
            <ac:spMk id="3" creationId="{C4832E6F-FB67-4033-8E91-2B144AC5E5CA}"/>
          </ac:spMkLst>
        </pc:spChg>
      </pc:sldChg>
      <pc:sldChg chg="modSp add del mod">
        <pc:chgData name="Matthews, Kevin D." userId="ced647c0-ed20-4386-bf15-989cd5821748" providerId="ADAL" clId="{A63DF329-8B9D-460B-AE03-0028B8AB0577}" dt="2021-08-31T17:05:07.261" v="69"/>
        <pc:sldMkLst>
          <pc:docMk/>
          <pc:sldMk cId="2302038247" sldId="263"/>
        </pc:sldMkLst>
        <pc:spChg chg="mod">
          <ac:chgData name="Matthews, Kevin D." userId="ced647c0-ed20-4386-bf15-989cd5821748" providerId="ADAL" clId="{A63DF329-8B9D-460B-AE03-0028B8AB0577}" dt="2021-08-31T17:05:07.261" v="69"/>
          <ac:spMkLst>
            <pc:docMk/>
            <pc:sldMk cId="2302038247" sldId="263"/>
            <ac:spMk id="3" creationId="{54336E4E-2B4C-48AF-ACBC-622E085C7AFA}"/>
          </ac:spMkLst>
        </pc:spChg>
      </pc:sldChg>
      <pc:sldChg chg="modSp add del mod">
        <pc:chgData name="Matthews, Kevin D." userId="ced647c0-ed20-4386-bf15-989cd5821748" providerId="ADAL" clId="{A63DF329-8B9D-460B-AE03-0028B8AB0577}" dt="2021-08-31T17:05:07.261" v="69"/>
        <pc:sldMkLst>
          <pc:docMk/>
          <pc:sldMk cId="1781991478" sldId="264"/>
        </pc:sldMkLst>
        <pc:spChg chg="mod">
          <ac:chgData name="Matthews, Kevin D." userId="ced647c0-ed20-4386-bf15-989cd5821748" providerId="ADAL" clId="{A63DF329-8B9D-460B-AE03-0028B8AB0577}" dt="2021-08-31T17:05:07.261" v="69"/>
          <ac:spMkLst>
            <pc:docMk/>
            <pc:sldMk cId="1781991478" sldId="264"/>
            <ac:spMk id="3" creationId="{54336E4E-2B4C-48AF-ACBC-622E085C7AFA}"/>
          </ac:spMkLst>
        </pc:spChg>
      </pc:sldChg>
      <pc:sldChg chg="modSp add del mod">
        <pc:chgData name="Matthews, Kevin D." userId="ced647c0-ed20-4386-bf15-989cd5821748" providerId="ADAL" clId="{A63DF329-8B9D-460B-AE03-0028B8AB0577}" dt="2021-08-31T17:05:07.261" v="69"/>
        <pc:sldMkLst>
          <pc:docMk/>
          <pc:sldMk cId="2060993383" sldId="265"/>
        </pc:sldMkLst>
        <pc:spChg chg="mod">
          <ac:chgData name="Matthews, Kevin D." userId="ced647c0-ed20-4386-bf15-989cd5821748" providerId="ADAL" clId="{A63DF329-8B9D-460B-AE03-0028B8AB0577}" dt="2021-08-31T17:05:07.261" v="69"/>
          <ac:spMkLst>
            <pc:docMk/>
            <pc:sldMk cId="2060993383" sldId="265"/>
            <ac:spMk id="3" creationId="{54336E4E-2B4C-48AF-ACBC-622E085C7AFA}"/>
          </ac:spMkLst>
        </pc:spChg>
      </pc:sldChg>
      <pc:sldChg chg="modSp add del mod">
        <pc:chgData name="Matthews, Kevin D." userId="ced647c0-ed20-4386-bf15-989cd5821748" providerId="ADAL" clId="{A63DF329-8B9D-460B-AE03-0028B8AB0577}" dt="2021-08-31T17:05:07.261" v="69"/>
        <pc:sldMkLst>
          <pc:docMk/>
          <pc:sldMk cId="286275558" sldId="266"/>
        </pc:sldMkLst>
        <pc:spChg chg="mod">
          <ac:chgData name="Matthews, Kevin D." userId="ced647c0-ed20-4386-bf15-989cd5821748" providerId="ADAL" clId="{A63DF329-8B9D-460B-AE03-0028B8AB0577}" dt="2021-08-31T17:05:07.261" v="69"/>
          <ac:spMkLst>
            <pc:docMk/>
            <pc:sldMk cId="286275558" sldId="266"/>
            <ac:spMk id="3" creationId="{54336E4E-2B4C-48AF-ACBC-622E085C7AFA}"/>
          </ac:spMkLst>
        </pc:spChg>
      </pc:sldChg>
      <pc:sldChg chg="add del">
        <pc:chgData name="Matthews, Kevin D." userId="ced647c0-ed20-4386-bf15-989cd5821748" providerId="ADAL" clId="{A63DF329-8B9D-460B-AE03-0028B8AB0577}" dt="2021-08-31T17:05:07.261" v="69"/>
        <pc:sldMkLst>
          <pc:docMk/>
          <pc:sldMk cId="3759372083" sldId="267"/>
        </pc:sldMkLst>
      </pc:sldChg>
      <pc:sldChg chg="add del">
        <pc:chgData name="Matthews, Kevin D." userId="ced647c0-ed20-4386-bf15-989cd5821748" providerId="ADAL" clId="{A63DF329-8B9D-460B-AE03-0028B8AB0577}" dt="2021-08-31T17:05:07.261" v="69"/>
        <pc:sldMkLst>
          <pc:docMk/>
          <pc:sldMk cId="1309907984" sldId="268"/>
        </pc:sldMkLst>
      </pc:sldChg>
      <pc:sldChg chg="add del">
        <pc:chgData name="Matthews, Kevin D." userId="ced647c0-ed20-4386-bf15-989cd5821748" providerId="ADAL" clId="{A63DF329-8B9D-460B-AE03-0028B8AB0577}" dt="2021-08-31T17:05:07.261" v="69"/>
        <pc:sldMkLst>
          <pc:docMk/>
          <pc:sldMk cId="3676782964" sldId="269"/>
        </pc:sldMkLst>
      </pc:sldChg>
      <pc:sldChg chg="modSp mod">
        <pc:chgData name="Matthews, Kevin D." userId="ced647c0-ed20-4386-bf15-989cd5821748" providerId="ADAL" clId="{A63DF329-8B9D-460B-AE03-0028B8AB0577}" dt="2021-08-31T17:07:56.686" v="113" actId="27636"/>
        <pc:sldMkLst>
          <pc:docMk/>
          <pc:sldMk cId="113499564" sldId="270"/>
        </pc:sldMkLst>
        <pc:spChg chg="mod">
          <ac:chgData name="Matthews, Kevin D." userId="ced647c0-ed20-4386-bf15-989cd5821748" providerId="ADAL" clId="{A63DF329-8B9D-460B-AE03-0028B8AB0577}" dt="2021-08-31T17:05:22.655" v="80"/>
          <ac:spMkLst>
            <pc:docMk/>
            <pc:sldMk cId="113499564" sldId="270"/>
            <ac:spMk id="2" creationId="{00000000-0000-0000-0000-000000000000}"/>
          </ac:spMkLst>
        </pc:spChg>
        <pc:spChg chg="mod">
          <ac:chgData name="Matthews, Kevin D." userId="ced647c0-ed20-4386-bf15-989cd5821748" providerId="ADAL" clId="{A63DF329-8B9D-460B-AE03-0028B8AB0577}" dt="2021-08-31T17:07:56.686" v="113" actId="27636"/>
          <ac:spMkLst>
            <pc:docMk/>
            <pc:sldMk cId="113499564" sldId="270"/>
            <ac:spMk id="3" creationId="{00000000-0000-0000-0000-000000000000}"/>
          </ac:spMkLst>
        </pc:spChg>
      </pc:sldChg>
      <pc:sldChg chg="del">
        <pc:chgData name="Matthews, Kevin D." userId="ced647c0-ed20-4386-bf15-989cd5821748" providerId="ADAL" clId="{A63DF329-8B9D-460B-AE03-0028B8AB0577}" dt="2021-08-31T17:11:31.220" v="166" actId="47"/>
        <pc:sldMkLst>
          <pc:docMk/>
          <pc:sldMk cId="1173377428" sldId="271"/>
        </pc:sldMkLst>
      </pc:sldChg>
      <pc:sldChg chg="delSp modSp add del mod">
        <pc:chgData name="Matthews, Kevin D." userId="ced647c0-ed20-4386-bf15-989cd5821748" providerId="ADAL" clId="{A63DF329-8B9D-460B-AE03-0028B8AB0577}" dt="2021-08-31T17:04:27.515" v="58" actId="47"/>
        <pc:sldMkLst>
          <pc:docMk/>
          <pc:sldMk cId="3907546230" sldId="272"/>
        </pc:sldMkLst>
        <pc:spChg chg="mod">
          <ac:chgData name="Matthews, Kevin D." userId="ced647c0-ed20-4386-bf15-989cd5821748" providerId="ADAL" clId="{A63DF329-8B9D-460B-AE03-0028B8AB0577}" dt="2021-08-31T17:03:57.862" v="37" actId="20577"/>
          <ac:spMkLst>
            <pc:docMk/>
            <pc:sldMk cId="3907546230" sldId="272"/>
            <ac:spMk id="2" creationId="{00000000-0000-0000-0000-000000000000}"/>
          </ac:spMkLst>
        </pc:spChg>
        <pc:spChg chg="mod">
          <ac:chgData name="Matthews, Kevin D." userId="ced647c0-ed20-4386-bf15-989cd5821748" providerId="ADAL" clId="{A63DF329-8B9D-460B-AE03-0028B8AB0577}" dt="2021-08-31T17:04:04.014" v="47" actId="20577"/>
          <ac:spMkLst>
            <pc:docMk/>
            <pc:sldMk cId="3907546230" sldId="272"/>
            <ac:spMk id="3" creationId="{00000000-0000-0000-0000-000000000000}"/>
          </ac:spMkLst>
        </pc:spChg>
        <pc:picChg chg="del">
          <ac:chgData name="Matthews, Kevin D." userId="ced647c0-ed20-4386-bf15-989cd5821748" providerId="ADAL" clId="{A63DF329-8B9D-460B-AE03-0028B8AB0577}" dt="2021-08-31T17:03:26.553" v="3" actId="478"/>
          <ac:picMkLst>
            <pc:docMk/>
            <pc:sldMk cId="3907546230" sldId="272"/>
            <ac:picMk id="9" creationId="{ECC9AE47-8F15-405E-928C-AEA975BEE9B3}"/>
          </ac:picMkLst>
        </pc:picChg>
      </pc:sldChg>
      <pc:sldChg chg="modSp new mod">
        <pc:chgData name="Matthews, Kevin D." userId="ced647c0-ed20-4386-bf15-989cd5821748" providerId="ADAL" clId="{A63DF329-8B9D-460B-AE03-0028B8AB0577}" dt="2021-08-31T17:04:24.490" v="57" actId="20577"/>
        <pc:sldMkLst>
          <pc:docMk/>
          <pc:sldMk cId="58174369" sldId="273"/>
        </pc:sldMkLst>
        <pc:spChg chg="mod">
          <ac:chgData name="Matthews, Kevin D." userId="ced647c0-ed20-4386-bf15-989cd5821748" providerId="ADAL" clId="{A63DF329-8B9D-460B-AE03-0028B8AB0577}" dt="2021-08-31T17:04:21.101" v="49"/>
          <ac:spMkLst>
            <pc:docMk/>
            <pc:sldMk cId="58174369" sldId="273"/>
            <ac:spMk id="2" creationId="{AF80847B-8CB7-4CF7-B24A-793A56551B1D}"/>
          </ac:spMkLst>
        </pc:spChg>
        <pc:spChg chg="mod">
          <ac:chgData name="Matthews, Kevin D." userId="ced647c0-ed20-4386-bf15-989cd5821748" providerId="ADAL" clId="{A63DF329-8B9D-460B-AE03-0028B8AB0577}" dt="2021-08-31T17:04:24.490" v="57" actId="20577"/>
          <ac:spMkLst>
            <pc:docMk/>
            <pc:sldMk cId="58174369" sldId="273"/>
            <ac:spMk id="3" creationId="{DF0A3D1C-33DD-4E6B-BFFA-233A693CD5A1}"/>
          </ac:spMkLst>
        </pc:spChg>
      </pc:sldChg>
      <pc:sldChg chg="add del">
        <pc:chgData name="Matthews, Kevin D." userId="ced647c0-ed20-4386-bf15-989cd5821748" providerId="ADAL" clId="{A63DF329-8B9D-460B-AE03-0028B8AB0577}" dt="2021-08-31T17:03:24.194" v="2" actId="47"/>
        <pc:sldMkLst>
          <pc:docMk/>
          <pc:sldMk cId="2294836045" sldId="273"/>
        </pc:sldMkLst>
      </pc:sldChg>
      <pc:sldChg chg="addSp modSp add">
        <pc:chgData name="Matthews, Kevin D." userId="ced647c0-ed20-4386-bf15-989cd5821748" providerId="ADAL" clId="{A63DF329-8B9D-460B-AE03-0028B8AB0577}" dt="2021-08-31T17:05:45.729" v="86"/>
        <pc:sldMkLst>
          <pc:docMk/>
          <pc:sldMk cId="377816222" sldId="274"/>
        </pc:sldMkLst>
        <pc:picChg chg="add mod">
          <ac:chgData name="Matthews, Kevin D." userId="ced647c0-ed20-4386-bf15-989cd5821748" providerId="ADAL" clId="{A63DF329-8B9D-460B-AE03-0028B8AB0577}" dt="2021-08-31T17:05:45.729" v="86"/>
          <ac:picMkLst>
            <pc:docMk/>
            <pc:sldMk cId="377816222" sldId="274"/>
            <ac:picMk id="4" creationId="{9BA3C7DE-3C60-4B25-AA87-34B22C2E7C82}"/>
          </ac:picMkLst>
        </pc:picChg>
      </pc:sldChg>
      <pc:sldChg chg="add del">
        <pc:chgData name="Matthews, Kevin D." userId="ced647c0-ed20-4386-bf15-989cd5821748" providerId="ADAL" clId="{A63DF329-8B9D-460B-AE03-0028B8AB0577}" dt="2021-08-31T17:03:24.194" v="2" actId="47"/>
        <pc:sldMkLst>
          <pc:docMk/>
          <pc:sldMk cId="3956201470" sldId="274"/>
        </pc:sldMkLst>
      </pc:sldChg>
      <pc:sldChg chg="addSp modSp add">
        <pc:chgData name="Matthews, Kevin D." userId="ced647c0-ed20-4386-bf15-989cd5821748" providerId="ADAL" clId="{A63DF329-8B9D-460B-AE03-0028B8AB0577}" dt="2021-08-31T17:06:13.471" v="87"/>
        <pc:sldMkLst>
          <pc:docMk/>
          <pc:sldMk cId="2232329272" sldId="275"/>
        </pc:sldMkLst>
        <pc:picChg chg="add mod">
          <ac:chgData name="Matthews, Kevin D." userId="ced647c0-ed20-4386-bf15-989cd5821748" providerId="ADAL" clId="{A63DF329-8B9D-460B-AE03-0028B8AB0577}" dt="2021-08-31T17:06:13.471" v="87"/>
          <ac:picMkLst>
            <pc:docMk/>
            <pc:sldMk cId="2232329272" sldId="275"/>
            <ac:picMk id="4" creationId="{B2CFDB50-DBF0-4695-A2FA-532B999ADB5C}"/>
          </ac:picMkLst>
        </pc:picChg>
      </pc:sldChg>
      <pc:sldChg chg="delSp modSp del mod">
        <pc:chgData name="Matthews, Kevin D." userId="ced647c0-ed20-4386-bf15-989cd5821748" providerId="ADAL" clId="{A63DF329-8B9D-460B-AE03-0028B8AB0577}" dt="2021-08-31T17:03:49.109" v="11" actId="47"/>
        <pc:sldMkLst>
          <pc:docMk/>
          <pc:sldMk cId="2632205641" sldId="275"/>
        </pc:sldMkLst>
        <pc:spChg chg="mod">
          <ac:chgData name="Matthews, Kevin D." userId="ced647c0-ed20-4386-bf15-989cd5821748" providerId="ADAL" clId="{A63DF329-8B9D-460B-AE03-0028B8AB0577}" dt="2021-08-31T17:03:42.620" v="7" actId="6549"/>
          <ac:spMkLst>
            <pc:docMk/>
            <pc:sldMk cId="2632205641" sldId="275"/>
            <ac:spMk id="2" creationId="{00000000-0000-0000-0000-000000000000}"/>
          </ac:spMkLst>
        </pc:spChg>
        <pc:spChg chg="mod">
          <ac:chgData name="Matthews, Kevin D." userId="ced647c0-ed20-4386-bf15-989cd5821748" providerId="ADAL" clId="{A63DF329-8B9D-460B-AE03-0028B8AB0577}" dt="2021-08-31T17:03:44.655" v="8" actId="6549"/>
          <ac:spMkLst>
            <pc:docMk/>
            <pc:sldMk cId="2632205641" sldId="275"/>
            <ac:spMk id="3" creationId="{00000000-0000-0000-0000-000000000000}"/>
          </ac:spMkLst>
        </pc:spChg>
        <pc:spChg chg="mod">
          <ac:chgData name="Matthews, Kevin D." userId="ced647c0-ed20-4386-bf15-989cd5821748" providerId="ADAL" clId="{A63DF329-8B9D-460B-AE03-0028B8AB0577}" dt="2021-08-31T17:03:47.676" v="10" actId="6549"/>
          <ac:spMkLst>
            <pc:docMk/>
            <pc:sldMk cId="2632205641" sldId="275"/>
            <ac:spMk id="5" creationId="{6A563DD0-1543-4155-9418-30672794C874}"/>
          </ac:spMkLst>
        </pc:spChg>
        <pc:picChg chg="del">
          <ac:chgData name="Matthews, Kevin D." userId="ced647c0-ed20-4386-bf15-989cd5821748" providerId="ADAL" clId="{A63DF329-8B9D-460B-AE03-0028B8AB0577}" dt="2021-08-31T17:03:46.643" v="9" actId="478"/>
          <ac:picMkLst>
            <pc:docMk/>
            <pc:sldMk cId="2632205641" sldId="275"/>
            <ac:picMk id="17" creationId="{FC042761-CBB4-47A1-B9C4-842099DCA687}"/>
          </ac:picMkLst>
        </pc:picChg>
      </pc:sldChg>
      <pc:sldChg chg="add del">
        <pc:chgData name="Matthews, Kevin D." userId="ced647c0-ed20-4386-bf15-989cd5821748" providerId="ADAL" clId="{A63DF329-8B9D-460B-AE03-0028B8AB0577}" dt="2021-08-31T17:03:24.194" v="2" actId="47"/>
        <pc:sldMkLst>
          <pc:docMk/>
          <pc:sldMk cId="241480928" sldId="276"/>
        </pc:sldMkLst>
      </pc:sldChg>
      <pc:sldChg chg="addSp delSp modSp add mod">
        <pc:chgData name="Matthews, Kevin D." userId="ced647c0-ed20-4386-bf15-989cd5821748" providerId="ADAL" clId="{A63DF329-8B9D-460B-AE03-0028B8AB0577}" dt="2021-08-31T17:07:51.507" v="111" actId="14100"/>
        <pc:sldMkLst>
          <pc:docMk/>
          <pc:sldMk cId="965440713" sldId="276"/>
        </pc:sldMkLst>
        <pc:spChg chg="mod">
          <ac:chgData name="Matthews, Kevin D." userId="ced647c0-ed20-4386-bf15-989cd5821748" providerId="ADAL" clId="{A63DF329-8B9D-460B-AE03-0028B8AB0577}" dt="2021-08-31T17:06:33.745" v="90"/>
          <ac:spMkLst>
            <pc:docMk/>
            <pc:sldMk cId="965440713" sldId="276"/>
            <ac:spMk id="2" creationId="{00000000-0000-0000-0000-000000000000}"/>
          </ac:spMkLst>
        </pc:spChg>
        <pc:spChg chg="mod">
          <ac:chgData name="Matthews, Kevin D." userId="ced647c0-ed20-4386-bf15-989cd5821748" providerId="ADAL" clId="{A63DF329-8B9D-460B-AE03-0028B8AB0577}" dt="2021-08-31T17:07:51.507" v="111" actId="14100"/>
          <ac:spMkLst>
            <pc:docMk/>
            <pc:sldMk cId="965440713" sldId="276"/>
            <ac:spMk id="3" creationId="{00000000-0000-0000-0000-000000000000}"/>
          </ac:spMkLst>
        </pc:spChg>
        <pc:picChg chg="add del mod">
          <ac:chgData name="Matthews, Kevin D." userId="ced647c0-ed20-4386-bf15-989cd5821748" providerId="ADAL" clId="{A63DF329-8B9D-460B-AE03-0028B8AB0577}" dt="2021-08-31T17:06:24.958" v="89"/>
          <ac:picMkLst>
            <pc:docMk/>
            <pc:sldMk cId="965440713" sldId="276"/>
            <ac:picMk id="4" creationId="{D53EEB56-38F2-4DA0-AFDA-4A0A43185EEC}"/>
          </ac:picMkLst>
        </pc:picChg>
      </pc:sldChg>
      <pc:sldChg chg="addSp modSp add">
        <pc:chgData name="Matthews, Kevin D." userId="ced647c0-ed20-4386-bf15-989cd5821748" providerId="ADAL" clId="{A63DF329-8B9D-460B-AE03-0028B8AB0577}" dt="2021-08-31T17:06:47.548" v="93"/>
        <pc:sldMkLst>
          <pc:docMk/>
          <pc:sldMk cId="984633094" sldId="277"/>
        </pc:sldMkLst>
        <pc:picChg chg="add mod">
          <ac:chgData name="Matthews, Kevin D." userId="ced647c0-ed20-4386-bf15-989cd5821748" providerId="ADAL" clId="{A63DF329-8B9D-460B-AE03-0028B8AB0577}" dt="2021-08-31T17:06:47.548" v="93"/>
          <ac:picMkLst>
            <pc:docMk/>
            <pc:sldMk cId="984633094" sldId="277"/>
            <ac:picMk id="4" creationId="{5DF12477-A0BB-408E-8A33-B3308609DEF1}"/>
          </ac:picMkLst>
        </pc:picChg>
      </pc:sldChg>
      <pc:sldChg chg="add del">
        <pc:chgData name="Matthews, Kevin D." userId="ced647c0-ed20-4386-bf15-989cd5821748" providerId="ADAL" clId="{A63DF329-8B9D-460B-AE03-0028B8AB0577}" dt="2021-08-31T17:03:24.194" v="2" actId="47"/>
        <pc:sldMkLst>
          <pc:docMk/>
          <pc:sldMk cId="1769809414" sldId="277"/>
        </pc:sldMkLst>
      </pc:sldChg>
      <pc:sldChg chg="modSp add mod">
        <pc:chgData name="Matthews, Kevin D." userId="ced647c0-ed20-4386-bf15-989cd5821748" providerId="ADAL" clId="{A63DF329-8B9D-460B-AE03-0028B8AB0577}" dt="2021-08-31T17:07:44.387" v="108" actId="14100"/>
        <pc:sldMkLst>
          <pc:docMk/>
          <pc:sldMk cId="2232206963" sldId="278"/>
        </pc:sldMkLst>
        <pc:spChg chg="mod">
          <ac:chgData name="Matthews, Kevin D." userId="ced647c0-ed20-4386-bf15-989cd5821748" providerId="ADAL" clId="{A63DF329-8B9D-460B-AE03-0028B8AB0577}" dt="2021-08-31T17:07:00.235" v="95"/>
          <ac:spMkLst>
            <pc:docMk/>
            <pc:sldMk cId="2232206963" sldId="278"/>
            <ac:spMk id="2" creationId="{00000000-0000-0000-0000-000000000000}"/>
          </ac:spMkLst>
        </pc:spChg>
        <pc:spChg chg="mod">
          <ac:chgData name="Matthews, Kevin D." userId="ced647c0-ed20-4386-bf15-989cd5821748" providerId="ADAL" clId="{A63DF329-8B9D-460B-AE03-0028B8AB0577}" dt="2021-08-31T17:07:44.387" v="108" actId="14100"/>
          <ac:spMkLst>
            <pc:docMk/>
            <pc:sldMk cId="2232206963" sldId="278"/>
            <ac:spMk id="3" creationId="{00000000-0000-0000-0000-000000000000}"/>
          </ac:spMkLst>
        </pc:spChg>
      </pc:sldChg>
      <pc:sldChg chg="modSp add mod">
        <pc:chgData name="Matthews, Kevin D." userId="ced647c0-ed20-4386-bf15-989cd5821748" providerId="ADAL" clId="{A63DF329-8B9D-460B-AE03-0028B8AB0577}" dt="2021-08-31T17:07:39.963" v="107" actId="14100"/>
        <pc:sldMkLst>
          <pc:docMk/>
          <pc:sldMk cId="4218788888" sldId="279"/>
        </pc:sldMkLst>
        <pc:spChg chg="mod">
          <ac:chgData name="Matthews, Kevin D." userId="ced647c0-ed20-4386-bf15-989cd5821748" providerId="ADAL" clId="{A63DF329-8B9D-460B-AE03-0028B8AB0577}" dt="2021-08-31T17:07:10.276" v="96"/>
          <ac:spMkLst>
            <pc:docMk/>
            <pc:sldMk cId="4218788888" sldId="279"/>
            <ac:spMk id="2" creationId="{00000000-0000-0000-0000-000000000000}"/>
          </ac:spMkLst>
        </pc:spChg>
        <pc:spChg chg="mod">
          <ac:chgData name="Matthews, Kevin D." userId="ced647c0-ed20-4386-bf15-989cd5821748" providerId="ADAL" clId="{A63DF329-8B9D-460B-AE03-0028B8AB0577}" dt="2021-08-31T17:07:39.963" v="107" actId="14100"/>
          <ac:spMkLst>
            <pc:docMk/>
            <pc:sldMk cId="4218788888" sldId="279"/>
            <ac:spMk id="3" creationId="{00000000-0000-0000-0000-000000000000}"/>
          </ac:spMkLst>
        </pc:spChg>
      </pc:sldChg>
      <pc:sldChg chg="modSp add mod ord">
        <pc:chgData name="Matthews, Kevin D." userId="ced647c0-ed20-4386-bf15-989cd5821748" providerId="ADAL" clId="{A63DF329-8B9D-460B-AE03-0028B8AB0577}" dt="2021-08-31T17:15:36.021" v="168"/>
        <pc:sldMkLst>
          <pc:docMk/>
          <pc:sldMk cId="1230907456" sldId="280"/>
        </pc:sldMkLst>
        <pc:spChg chg="mod">
          <ac:chgData name="Matthews, Kevin D." userId="ced647c0-ed20-4386-bf15-989cd5821748" providerId="ADAL" clId="{A63DF329-8B9D-460B-AE03-0028B8AB0577}" dt="2021-08-31T17:07:21.427" v="99" actId="27636"/>
          <ac:spMkLst>
            <pc:docMk/>
            <pc:sldMk cId="1230907456" sldId="280"/>
            <ac:spMk id="2" creationId="{00000000-0000-0000-0000-000000000000}"/>
          </ac:spMkLst>
        </pc:spChg>
        <pc:spChg chg="mod">
          <ac:chgData name="Matthews, Kevin D." userId="ced647c0-ed20-4386-bf15-989cd5821748" providerId="ADAL" clId="{A63DF329-8B9D-460B-AE03-0028B8AB0577}" dt="2021-08-31T17:09:22.082" v="146" actId="14100"/>
          <ac:spMkLst>
            <pc:docMk/>
            <pc:sldMk cId="1230907456" sldId="280"/>
            <ac:spMk id="3" creationId="{00000000-0000-0000-0000-000000000000}"/>
          </ac:spMkLst>
        </pc:spChg>
      </pc:sldChg>
      <pc:sldChg chg="addSp modSp add mod">
        <pc:chgData name="Matthews, Kevin D." userId="ced647c0-ed20-4386-bf15-989cd5821748" providerId="ADAL" clId="{A63DF329-8B9D-460B-AE03-0028B8AB0577}" dt="2021-08-31T17:09:03.319" v="135" actId="20577"/>
        <pc:sldMkLst>
          <pc:docMk/>
          <pc:sldMk cId="2097451123" sldId="281"/>
        </pc:sldMkLst>
        <pc:spChg chg="mod">
          <ac:chgData name="Matthews, Kevin D." userId="ced647c0-ed20-4386-bf15-989cd5821748" providerId="ADAL" clId="{A63DF329-8B9D-460B-AE03-0028B8AB0577}" dt="2021-08-31T17:08:06.744" v="114"/>
          <ac:spMkLst>
            <pc:docMk/>
            <pc:sldMk cId="2097451123" sldId="281"/>
            <ac:spMk id="2" creationId="{00000000-0000-0000-0000-000000000000}"/>
          </ac:spMkLst>
        </pc:spChg>
        <pc:spChg chg="mod">
          <ac:chgData name="Matthews, Kevin D." userId="ced647c0-ed20-4386-bf15-989cd5821748" providerId="ADAL" clId="{A63DF329-8B9D-460B-AE03-0028B8AB0577}" dt="2021-08-31T17:09:03.319" v="135" actId="20577"/>
          <ac:spMkLst>
            <pc:docMk/>
            <pc:sldMk cId="2097451123" sldId="281"/>
            <ac:spMk id="3" creationId="{00000000-0000-0000-0000-000000000000}"/>
          </ac:spMkLst>
        </pc:spChg>
        <pc:picChg chg="add mod">
          <ac:chgData name="Matthews, Kevin D." userId="ced647c0-ed20-4386-bf15-989cd5821748" providerId="ADAL" clId="{A63DF329-8B9D-460B-AE03-0028B8AB0577}" dt="2021-08-31T17:08:50.196" v="127" actId="1037"/>
          <ac:picMkLst>
            <pc:docMk/>
            <pc:sldMk cId="2097451123" sldId="281"/>
            <ac:picMk id="4" creationId="{39FE7D1F-6D20-4B4D-BBFA-CC4558B5DB8F}"/>
          </ac:picMkLst>
        </pc:picChg>
      </pc:sldChg>
      <pc:sldChg chg="addSp delSp modSp add mod modNotesTx">
        <pc:chgData name="Matthews, Kevin D." userId="ced647c0-ed20-4386-bf15-989cd5821748" providerId="ADAL" clId="{A63DF329-8B9D-460B-AE03-0028B8AB0577}" dt="2021-08-31T17:25:20.292" v="176"/>
        <pc:sldMkLst>
          <pc:docMk/>
          <pc:sldMk cId="2420920907" sldId="282"/>
        </pc:sldMkLst>
        <pc:picChg chg="add del mod">
          <ac:chgData name="Matthews, Kevin D." userId="ced647c0-ed20-4386-bf15-989cd5821748" providerId="ADAL" clId="{A63DF329-8B9D-460B-AE03-0028B8AB0577}" dt="2021-08-31T17:25:04.807" v="169" actId="478"/>
          <ac:picMkLst>
            <pc:docMk/>
            <pc:sldMk cId="2420920907" sldId="282"/>
            <ac:picMk id="4" creationId="{D2C4EAC8-D480-4462-80DD-53BE8472C988}"/>
          </ac:picMkLst>
        </pc:picChg>
        <pc:picChg chg="add del">
          <ac:chgData name="Matthews, Kevin D." userId="ced647c0-ed20-4386-bf15-989cd5821748" providerId="ADAL" clId="{A63DF329-8B9D-460B-AE03-0028B8AB0577}" dt="2021-08-31T17:25:08.302" v="171" actId="22"/>
          <ac:picMkLst>
            <pc:docMk/>
            <pc:sldMk cId="2420920907" sldId="282"/>
            <ac:picMk id="6" creationId="{5FB7863D-0EDF-4311-B0E8-04F02D0502B7}"/>
          </ac:picMkLst>
        </pc:picChg>
        <pc:picChg chg="add del mod">
          <ac:chgData name="Matthews, Kevin D." userId="ced647c0-ed20-4386-bf15-989cd5821748" providerId="ADAL" clId="{A63DF329-8B9D-460B-AE03-0028B8AB0577}" dt="2021-08-31T17:25:19.166" v="175" actId="21"/>
          <ac:picMkLst>
            <pc:docMk/>
            <pc:sldMk cId="2420920907" sldId="282"/>
            <ac:picMk id="8" creationId="{E9BBEFAE-2F6C-4337-88D8-E687D7624EA2}"/>
          </ac:picMkLst>
        </pc:picChg>
        <pc:picChg chg="add mod">
          <ac:chgData name="Matthews, Kevin D." userId="ced647c0-ed20-4386-bf15-989cd5821748" providerId="ADAL" clId="{A63DF329-8B9D-460B-AE03-0028B8AB0577}" dt="2021-08-31T17:25:20.292" v="176"/>
          <ac:picMkLst>
            <pc:docMk/>
            <pc:sldMk cId="2420920907" sldId="282"/>
            <ac:picMk id="9" creationId="{0B102870-06E5-4ADA-80CA-05D217A53582}"/>
          </ac:picMkLst>
        </pc:picChg>
      </pc:sldChg>
      <pc:sldChg chg="modSp add mod">
        <pc:chgData name="Matthews, Kevin D." userId="ced647c0-ed20-4386-bf15-989cd5821748" providerId="ADAL" clId="{A63DF329-8B9D-460B-AE03-0028B8AB0577}" dt="2021-08-31T17:11:13.579" v="165" actId="27636"/>
        <pc:sldMkLst>
          <pc:docMk/>
          <pc:sldMk cId="776948121" sldId="283"/>
        </pc:sldMkLst>
        <pc:spChg chg="mod">
          <ac:chgData name="Matthews, Kevin D." userId="ced647c0-ed20-4386-bf15-989cd5821748" providerId="ADAL" clId="{A63DF329-8B9D-460B-AE03-0028B8AB0577}" dt="2021-08-31T17:10:54.245" v="153" actId="20577"/>
          <ac:spMkLst>
            <pc:docMk/>
            <pc:sldMk cId="776948121" sldId="283"/>
            <ac:spMk id="2" creationId="{00000000-0000-0000-0000-000000000000}"/>
          </ac:spMkLst>
        </pc:spChg>
        <pc:spChg chg="mod">
          <ac:chgData name="Matthews, Kevin D." userId="ced647c0-ed20-4386-bf15-989cd5821748" providerId="ADAL" clId="{A63DF329-8B9D-460B-AE03-0028B8AB0577}" dt="2021-08-31T17:11:13.579" v="165" actId="27636"/>
          <ac:spMkLst>
            <pc:docMk/>
            <pc:sldMk cId="776948121" sldId="283"/>
            <ac:spMk id="3" creationId="{00000000-0000-0000-0000-000000000000}"/>
          </ac:spMkLst>
        </pc:spChg>
      </pc:sldChg>
    </pc:docChg>
  </pc:docChgLst>
  <pc:docChgLst>
    <pc:chgData name="Matthews, Kevin D." userId="ced647c0-ed20-4386-bf15-989cd5821748" providerId="ADAL" clId="{58302D35-AAC1-4F50-884B-97A038A187DD}"/>
    <pc:docChg chg="custSel addSld modSld">
      <pc:chgData name="Matthews, Kevin D." userId="ced647c0-ed20-4386-bf15-989cd5821748" providerId="ADAL" clId="{58302D35-AAC1-4F50-884B-97A038A187DD}" dt="2022-01-25T18:21:52.022" v="304" actId="20577"/>
      <pc:docMkLst>
        <pc:docMk/>
      </pc:docMkLst>
      <pc:sldChg chg="modSp add mod">
        <pc:chgData name="Matthews, Kevin D." userId="ced647c0-ed20-4386-bf15-989cd5821748" providerId="ADAL" clId="{58302D35-AAC1-4F50-884B-97A038A187DD}" dt="2022-01-25T18:21:52.022" v="304" actId="20577"/>
        <pc:sldMkLst>
          <pc:docMk/>
          <pc:sldMk cId="371571001" sldId="291"/>
        </pc:sldMkLst>
        <pc:spChg chg="mod">
          <ac:chgData name="Matthews, Kevin D." userId="ced647c0-ed20-4386-bf15-989cd5821748" providerId="ADAL" clId="{58302D35-AAC1-4F50-884B-97A038A187DD}" dt="2022-01-25T18:20:35.910" v="37" actId="20577"/>
          <ac:spMkLst>
            <pc:docMk/>
            <pc:sldMk cId="371571001" sldId="291"/>
            <ac:spMk id="2" creationId="{00000000-0000-0000-0000-000000000000}"/>
          </ac:spMkLst>
        </pc:spChg>
        <pc:spChg chg="mod">
          <ac:chgData name="Matthews, Kevin D." userId="ced647c0-ed20-4386-bf15-989cd5821748" providerId="ADAL" clId="{58302D35-AAC1-4F50-884B-97A038A187DD}" dt="2022-01-25T18:21:52.022" v="304" actId="20577"/>
          <ac:spMkLst>
            <pc:docMk/>
            <pc:sldMk cId="371571001" sldId="291"/>
            <ac:spMk id="3" creationId="{00000000-0000-0000-0000-000000000000}"/>
          </ac:spMkLst>
        </pc:spChg>
      </pc:sldChg>
    </pc:docChg>
  </pc:docChgLst>
  <pc:docChgLst>
    <pc:chgData name="Matthews, Kevin D." userId="ced647c0-ed20-4386-bf15-989cd5821748" providerId="ADAL" clId="{59E5AF6D-1086-4CD5-8D86-DF0CC2BCBE97}"/>
    <pc:docChg chg="undo custSel addSld modSld sldOrd">
      <pc:chgData name="Matthews, Kevin D." userId="ced647c0-ed20-4386-bf15-989cd5821748" providerId="ADAL" clId="{59E5AF6D-1086-4CD5-8D86-DF0CC2BCBE97}" dt="2021-02-08T18:31:59.843" v="298"/>
      <pc:docMkLst>
        <pc:docMk/>
      </pc:docMkLst>
      <pc:sldChg chg="addSp delSp modSp mod">
        <pc:chgData name="Matthews, Kevin D." userId="ced647c0-ed20-4386-bf15-989cd5821748" providerId="ADAL" clId="{59E5AF6D-1086-4CD5-8D86-DF0CC2BCBE97}" dt="2021-02-08T18:28:09.450" v="281" actId="1036"/>
        <pc:sldMkLst>
          <pc:docMk/>
          <pc:sldMk cId="3907546230" sldId="272"/>
        </pc:sldMkLst>
        <pc:spChg chg="mod">
          <ac:chgData name="Matthews, Kevin D." userId="ced647c0-ed20-4386-bf15-989cd5821748" providerId="ADAL" clId="{59E5AF6D-1086-4CD5-8D86-DF0CC2BCBE97}" dt="2021-02-08T18:16:31.593" v="228" actId="1036"/>
          <ac:spMkLst>
            <pc:docMk/>
            <pc:sldMk cId="3907546230" sldId="272"/>
            <ac:spMk id="2" creationId="{00000000-0000-0000-0000-000000000000}"/>
          </ac:spMkLst>
        </pc:spChg>
        <pc:spChg chg="mod">
          <ac:chgData name="Matthews, Kevin D." userId="ced647c0-ed20-4386-bf15-989cd5821748" providerId="ADAL" clId="{59E5AF6D-1086-4CD5-8D86-DF0CC2BCBE97}" dt="2021-02-08T18:16:31.593" v="228" actId="1036"/>
          <ac:spMkLst>
            <pc:docMk/>
            <pc:sldMk cId="3907546230" sldId="272"/>
            <ac:spMk id="3" creationId="{00000000-0000-0000-0000-000000000000}"/>
          </ac:spMkLst>
        </pc:spChg>
        <pc:picChg chg="add del mod">
          <ac:chgData name="Matthews, Kevin D." userId="ced647c0-ed20-4386-bf15-989cd5821748" providerId="ADAL" clId="{59E5AF6D-1086-4CD5-8D86-DF0CC2BCBE97}" dt="2021-02-08T18:14:31.828" v="158" actId="21"/>
          <ac:picMkLst>
            <pc:docMk/>
            <pc:sldMk cId="3907546230" sldId="272"/>
            <ac:picMk id="5" creationId="{885E2F34-25BE-4937-9B30-9B4BE6AC8AFD}"/>
          </ac:picMkLst>
        </pc:picChg>
        <pc:picChg chg="add del mod">
          <ac:chgData name="Matthews, Kevin D." userId="ced647c0-ed20-4386-bf15-989cd5821748" providerId="ADAL" clId="{59E5AF6D-1086-4CD5-8D86-DF0CC2BCBE97}" dt="2021-02-08T18:14:31.828" v="158" actId="21"/>
          <ac:picMkLst>
            <pc:docMk/>
            <pc:sldMk cId="3907546230" sldId="272"/>
            <ac:picMk id="7" creationId="{04069B5E-7BB4-48D3-B5BD-12556C720BF2}"/>
          </ac:picMkLst>
        </pc:picChg>
        <pc:picChg chg="add mod">
          <ac:chgData name="Matthews, Kevin D." userId="ced647c0-ed20-4386-bf15-989cd5821748" providerId="ADAL" clId="{59E5AF6D-1086-4CD5-8D86-DF0CC2BCBE97}" dt="2021-02-08T18:28:09.450" v="281" actId="1036"/>
          <ac:picMkLst>
            <pc:docMk/>
            <pc:sldMk cId="3907546230" sldId="272"/>
            <ac:picMk id="9" creationId="{ECC9AE47-8F15-405E-928C-AEA975BEE9B3}"/>
          </ac:picMkLst>
        </pc:picChg>
        <pc:picChg chg="add del mod">
          <ac:chgData name="Matthews, Kevin D." userId="ced647c0-ed20-4386-bf15-989cd5821748" providerId="ADAL" clId="{59E5AF6D-1086-4CD5-8D86-DF0CC2BCBE97}" dt="2021-02-08T18:14:31.828" v="158" actId="21"/>
          <ac:picMkLst>
            <pc:docMk/>
            <pc:sldMk cId="3907546230" sldId="272"/>
            <ac:picMk id="11" creationId="{FAB498D1-A5FF-4E23-8EE7-F673598E6981}"/>
          </ac:picMkLst>
        </pc:picChg>
        <pc:picChg chg="add del mod">
          <ac:chgData name="Matthews, Kevin D." userId="ced647c0-ed20-4386-bf15-989cd5821748" providerId="ADAL" clId="{59E5AF6D-1086-4CD5-8D86-DF0CC2BCBE97}" dt="2021-02-08T18:14:31.828" v="158" actId="21"/>
          <ac:picMkLst>
            <pc:docMk/>
            <pc:sldMk cId="3907546230" sldId="272"/>
            <ac:picMk id="13" creationId="{EFB1AD18-A2AE-46BC-8C51-8B8F3734B0C1}"/>
          </ac:picMkLst>
        </pc:picChg>
        <pc:picChg chg="add del mod">
          <ac:chgData name="Matthews, Kevin D." userId="ced647c0-ed20-4386-bf15-989cd5821748" providerId="ADAL" clId="{59E5AF6D-1086-4CD5-8D86-DF0CC2BCBE97}" dt="2021-02-08T18:14:53.842" v="165" actId="478"/>
          <ac:picMkLst>
            <pc:docMk/>
            <pc:sldMk cId="3907546230" sldId="272"/>
            <ac:picMk id="14" creationId="{B54A38C3-0728-496B-8E94-C5475F0EA389}"/>
          </ac:picMkLst>
        </pc:picChg>
        <pc:picChg chg="add del mod">
          <ac:chgData name="Matthews, Kevin D." userId="ced647c0-ed20-4386-bf15-989cd5821748" providerId="ADAL" clId="{59E5AF6D-1086-4CD5-8D86-DF0CC2BCBE97}" dt="2021-02-08T18:14:53.842" v="165" actId="478"/>
          <ac:picMkLst>
            <pc:docMk/>
            <pc:sldMk cId="3907546230" sldId="272"/>
            <ac:picMk id="15" creationId="{BFFD86F2-FCF8-4F81-A35F-E1A41DFF0FFE}"/>
          </ac:picMkLst>
        </pc:picChg>
        <pc:picChg chg="add del mod">
          <ac:chgData name="Matthews, Kevin D." userId="ced647c0-ed20-4386-bf15-989cd5821748" providerId="ADAL" clId="{59E5AF6D-1086-4CD5-8D86-DF0CC2BCBE97}" dt="2021-02-08T18:14:53.842" v="165" actId="478"/>
          <ac:picMkLst>
            <pc:docMk/>
            <pc:sldMk cId="3907546230" sldId="272"/>
            <ac:picMk id="16" creationId="{CC8F0FFD-DA2D-4A8E-8631-61AEB959BE26}"/>
          </ac:picMkLst>
        </pc:picChg>
        <pc:picChg chg="add del mod">
          <ac:chgData name="Matthews, Kevin D." userId="ced647c0-ed20-4386-bf15-989cd5821748" providerId="ADAL" clId="{59E5AF6D-1086-4CD5-8D86-DF0CC2BCBE97}" dt="2021-02-08T18:14:53.842" v="165" actId="478"/>
          <ac:picMkLst>
            <pc:docMk/>
            <pc:sldMk cId="3907546230" sldId="272"/>
            <ac:picMk id="17" creationId="{FC042761-CBB4-47A1-B9C4-842099DCA687}"/>
          </ac:picMkLst>
        </pc:picChg>
      </pc:sldChg>
      <pc:sldChg chg="delSp modSp add mod">
        <pc:chgData name="Matthews, Kevin D." userId="ced647c0-ed20-4386-bf15-989cd5821748" providerId="ADAL" clId="{59E5AF6D-1086-4CD5-8D86-DF0CC2BCBE97}" dt="2021-02-08T18:28:06.075" v="279" actId="1036"/>
        <pc:sldMkLst>
          <pc:docMk/>
          <pc:sldMk cId="2294836045" sldId="273"/>
        </pc:sldMkLst>
        <pc:spChg chg="mod">
          <ac:chgData name="Matthews, Kevin D." userId="ced647c0-ed20-4386-bf15-989cd5821748" providerId="ADAL" clId="{59E5AF6D-1086-4CD5-8D86-DF0CC2BCBE97}" dt="2021-02-08T18:16:41.582" v="238" actId="1036"/>
          <ac:spMkLst>
            <pc:docMk/>
            <pc:sldMk cId="2294836045" sldId="273"/>
            <ac:spMk id="2" creationId="{00000000-0000-0000-0000-000000000000}"/>
          </ac:spMkLst>
        </pc:spChg>
        <pc:spChg chg="mod">
          <ac:chgData name="Matthews, Kevin D." userId="ced647c0-ed20-4386-bf15-989cd5821748" providerId="ADAL" clId="{59E5AF6D-1086-4CD5-8D86-DF0CC2BCBE97}" dt="2021-02-08T18:16:41.582" v="238" actId="1036"/>
          <ac:spMkLst>
            <pc:docMk/>
            <pc:sldMk cId="2294836045" sldId="273"/>
            <ac:spMk id="3" creationId="{00000000-0000-0000-0000-000000000000}"/>
          </ac:spMkLst>
        </pc:spChg>
        <pc:picChg chg="del">
          <ac:chgData name="Matthews, Kevin D." userId="ced647c0-ed20-4386-bf15-989cd5821748" providerId="ADAL" clId="{59E5AF6D-1086-4CD5-8D86-DF0CC2BCBE97}" dt="2021-02-08T18:14:57.402" v="167" actId="478"/>
          <ac:picMkLst>
            <pc:docMk/>
            <pc:sldMk cId="2294836045" sldId="273"/>
            <ac:picMk id="9" creationId="{ECC9AE47-8F15-405E-928C-AEA975BEE9B3}"/>
          </ac:picMkLst>
        </pc:picChg>
        <pc:picChg chg="mod">
          <ac:chgData name="Matthews, Kevin D." userId="ced647c0-ed20-4386-bf15-989cd5821748" providerId="ADAL" clId="{59E5AF6D-1086-4CD5-8D86-DF0CC2BCBE97}" dt="2021-02-08T18:28:06.075" v="279" actId="1036"/>
          <ac:picMkLst>
            <pc:docMk/>
            <pc:sldMk cId="2294836045" sldId="273"/>
            <ac:picMk id="14" creationId="{B54A38C3-0728-496B-8E94-C5475F0EA389}"/>
          </ac:picMkLst>
        </pc:picChg>
        <pc:picChg chg="del">
          <ac:chgData name="Matthews, Kevin D." userId="ced647c0-ed20-4386-bf15-989cd5821748" providerId="ADAL" clId="{59E5AF6D-1086-4CD5-8D86-DF0CC2BCBE97}" dt="2021-02-08T18:15:01.181" v="168" actId="478"/>
          <ac:picMkLst>
            <pc:docMk/>
            <pc:sldMk cId="2294836045" sldId="273"/>
            <ac:picMk id="15" creationId="{BFFD86F2-FCF8-4F81-A35F-E1A41DFF0FFE}"/>
          </ac:picMkLst>
        </pc:picChg>
        <pc:picChg chg="del">
          <ac:chgData name="Matthews, Kevin D." userId="ced647c0-ed20-4386-bf15-989cd5821748" providerId="ADAL" clId="{59E5AF6D-1086-4CD5-8D86-DF0CC2BCBE97}" dt="2021-02-08T18:15:01.181" v="168" actId="478"/>
          <ac:picMkLst>
            <pc:docMk/>
            <pc:sldMk cId="2294836045" sldId="273"/>
            <ac:picMk id="16" creationId="{CC8F0FFD-DA2D-4A8E-8631-61AEB959BE26}"/>
          </ac:picMkLst>
        </pc:picChg>
        <pc:picChg chg="del">
          <ac:chgData name="Matthews, Kevin D." userId="ced647c0-ed20-4386-bf15-989cd5821748" providerId="ADAL" clId="{59E5AF6D-1086-4CD5-8D86-DF0CC2BCBE97}" dt="2021-02-08T18:15:01.181" v="168" actId="478"/>
          <ac:picMkLst>
            <pc:docMk/>
            <pc:sldMk cId="2294836045" sldId="273"/>
            <ac:picMk id="17" creationId="{FC042761-CBB4-47A1-B9C4-842099DCA687}"/>
          </ac:picMkLst>
        </pc:picChg>
      </pc:sldChg>
      <pc:sldChg chg="delSp modSp add mod">
        <pc:chgData name="Matthews, Kevin D." userId="ced647c0-ed20-4386-bf15-989cd5821748" providerId="ADAL" clId="{59E5AF6D-1086-4CD5-8D86-DF0CC2BCBE97}" dt="2021-02-08T18:28:19.756" v="286" actId="1036"/>
        <pc:sldMkLst>
          <pc:docMk/>
          <pc:sldMk cId="3956201470" sldId="274"/>
        </pc:sldMkLst>
        <pc:spChg chg="mod">
          <ac:chgData name="Matthews, Kevin D." userId="ced647c0-ed20-4386-bf15-989cd5821748" providerId="ADAL" clId="{59E5AF6D-1086-4CD5-8D86-DF0CC2BCBE97}" dt="2021-02-08T18:16:48.107" v="248" actId="1036"/>
          <ac:spMkLst>
            <pc:docMk/>
            <pc:sldMk cId="3956201470" sldId="274"/>
            <ac:spMk id="2" creationId="{00000000-0000-0000-0000-000000000000}"/>
          </ac:spMkLst>
        </pc:spChg>
        <pc:spChg chg="mod">
          <ac:chgData name="Matthews, Kevin D." userId="ced647c0-ed20-4386-bf15-989cd5821748" providerId="ADAL" clId="{59E5AF6D-1086-4CD5-8D86-DF0CC2BCBE97}" dt="2021-02-08T18:16:48.107" v="248" actId="1036"/>
          <ac:spMkLst>
            <pc:docMk/>
            <pc:sldMk cId="3956201470" sldId="274"/>
            <ac:spMk id="3" creationId="{00000000-0000-0000-0000-000000000000}"/>
          </ac:spMkLst>
        </pc:spChg>
        <pc:picChg chg="del">
          <ac:chgData name="Matthews, Kevin D." userId="ced647c0-ed20-4386-bf15-989cd5821748" providerId="ADAL" clId="{59E5AF6D-1086-4CD5-8D86-DF0CC2BCBE97}" dt="2021-02-08T18:15:04.136" v="169" actId="478"/>
          <ac:picMkLst>
            <pc:docMk/>
            <pc:sldMk cId="3956201470" sldId="274"/>
            <ac:picMk id="9" creationId="{ECC9AE47-8F15-405E-928C-AEA975BEE9B3}"/>
          </ac:picMkLst>
        </pc:picChg>
        <pc:picChg chg="del">
          <ac:chgData name="Matthews, Kevin D." userId="ced647c0-ed20-4386-bf15-989cd5821748" providerId="ADAL" clId="{59E5AF6D-1086-4CD5-8D86-DF0CC2BCBE97}" dt="2021-02-08T18:15:04.812" v="170" actId="478"/>
          <ac:picMkLst>
            <pc:docMk/>
            <pc:sldMk cId="3956201470" sldId="274"/>
            <ac:picMk id="14" creationId="{B54A38C3-0728-496B-8E94-C5475F0EA389}"/>
          </ac:picMkLst>
        </pc:picChg>
        <pc:picChg chg="mod">
          <ac:chgData name="Matthews, Kevin D." userId="ced647c0-ed20-4386-bf15-989cd5821748" providerId="ADAL" clId="{59E5AF6D-1086-4CD5-8D86-DF0CC2BCBE97}" dt="2021-02-08T18:28:19.756" v="286" actId="1036"/>
          <ac:picMkLst>
            <pc:docMk/>
            <pc:sldMk cId="3956201470" sldId="274"/>
            <ac:picMk id="15" creationId="{BFFD86F2-FCF8-4F81-A35F-E1A41DFF0FFE}"/>
          </ac:picMkLst>
        </pc:picChg>
        <pc:picChg chg="del">
          <ac:chgData name="Matthews, Kevin D." userId="ced647c0-ed20-4386-bf15-989cd5821748" providerId="ADAL" clId="{59E5AF6D-1086-4CD5-8D86-DF0CC2BCBE97}" dt="2021-02-08T18:15:07.623" v="172" actId="478"/>
          <ac:picMkLst>
            <pc:docMk/>
            <pc:sldMk cId="3956201470" sldId="274"/>
            <ac:picMk id="16" creationId="{CC8F0FFD-DA2D-4A8E-8631-61AEB959BE26}"/>
          </ac:picMkLst>
        </pc:picChg>
        <pc:picChg chg="del">
          <ac:chgData name="Matthews, Kevin D." userId="ced647c0-ed20-4386-bf15-989cd5821748" providerId="ADAL" clId="{59E5AF6D-1086-4CD5-8D86-DF0CC2BCBE97}" dt="2021-02-08T18:15:07.623" v="172" actId="478"/>
          <ac:picMkLst>
            <pc:docMk/>
            <pc:sldMk cId="3956201470" sldId="274"/>
            <ac:picMk id="17" creationId="{FC042761-CBB4-47A1-B9C4-842099DCA687}"/>
          </ac:picMkLst>
        </pc:picChg>
      </pc:sldChg>
      <pc:sldChg chg="delSp modSp add mod ord">
        <pc:chgData name="Matthews, Kevin D." userId="ced647c0-ed20-4386-bf15-989cd5821748" providerId="ADAL" clId="{59E5AF6D-1086-4CD5-8D86-DF0CC2BCBE97}" dt="2021-02-08T18:31:59.843" v="298"/>
        <pc:sldMkLst>
          <pc:docMk/>
          <pc:sldMk cId="2632205641" sldId="275"/>
        </pc:sldMkLst>
        <pc:spChg chg="mod">
          <ac:chgData name="Matthews, Kevin D." userId="ced647c0-ed20-4386-bf15-989cd5821748" providerId="ADAL" clId="{59E5AF6D-1086-4CD5-8D86-DF0CC2BCBE97}" dt="2021-02-08T18:16:53.221" v="258" actId="1036"/>
          <ac:spMkLst>
            <pc:docMk/>
            <pc:sldMk cId="2632205641" sldId="275"/>
            <ac:spMk id="2" creationId="{00000000-0000-0000-0000-000000000000}"/>
          </ac:spMkLst>
        </pc:spChg>
        <pc:spChg chg="mod">
          <ac:chgData name="Matthews, Kevin D." userId="ced647c0-ed20-4386-bf15-989cd5821748" providerId="ADAL" clId="{59E5AF6D-1086-4CD5-8D86-DF0CC2BCBE97}" dt="2021-02-08T18:16:53.221" v="258" actId="1036"/>
          <ac:spMkLst>
            <pc:docMk/>
            <pc:sldMk cId="2632205641" sldId="275"/>
            <ac:spMk id="3" creationId="{00000000-0000-0000-0000-000000000000}"/>
          </ac:spMkLst>
        </pc:spChg>
        <pc:picChg chg="del">
          <ac:chgData name="Matthews, Kevin D." userId="ced647c0-ed20-4386-bf15-989cd5821748" providerId="ADAL" clId="{59E5AF6D-1086-4CD5-8D86-DF0CC2BCBE97}" dt="2021-02-08T18:15:09.460" v="173" actId="478"/>
          <ac:picMkLst>
            <pc:docMk/>
            <pc:sldMk cId="2632205641" sldId="275"/>
            <ac:picMk id="9" creationId="{ECC9AE47-8F15-405E-928C-AEA975BEE9B3}"/>
          </ac:picMkLst>
        </pc:picChg>
        <pc:picChg chg="del">
          <ac:chgData name="Matthews, Kevin D." userId="ced647c0-ed20-4386-bf15-989cd5821748" providerId="ADAL" clId="{59E5AF6D-1086-4CD5-8D86-DF0CC2BCBE97}" dt="2021-02-08T18:15:10.062" v="174" actId="478"/>
          <ac:picMkLst>
            <pc:docMk/>
            <pc:sldMk cId="2632205641" sldId="275"/>
            <ac:picMk id="14" creationId="{B54A38C3-0728-496B-8E94-C5475F0EA389}"/>
          </ac:picMkLst>
        </pc:picChg>
        <pc:picChg chg="del mod">
          <ac:chgData name="Matthews, Kevin D." userId="ced647c0-ed20-4386-bf15-989cd5821748" providerId="ADAL" clId="{59E5AF6D-1086-4CD5-8D86-DF0CC2BCBE97}" dt="2021-02-08T18:15:10.676" v="176" actId="478"/>
          <ac:picMkLst>
            <pc:docMk/>
            <pc:sldMk cId="2632205641" sldId="275"/>
            <ac:picMk id="15" creationId="{BFFD86F2-FCF8-4F81-A35F-E1A41DFF0FFE}"/>
          </ac:picMkLst>
        </pc:picChg>
        <pc:picChg chg="del">
          <ac:chgData name="Matthews, Kevin D." userId="ced647c0-ed20-4386-bf15-989cd5821748" providerId="ADAL" clId="{59E5AF6D-1086-4CD5-8D86-DF0CC2BCBE97}" dt="2021-02-08T18:15:13.689" v="178" actId="478"/>
          <ac:picMkLst>
            <pc:docMk/>
            <pc:sldMk cId="2632205641" sldId="275"/>
            <ac:picMk id="16" creationId="{CC8F0FFD-DA2D-4A8E-8631-61AEB959BE26}"/>
          </ac:picMkLst>
        </pc:picChg>
        <pc:picChg chg="mod">
          <ac:chgData name="Matthews, Kevin D." userId="ced647c0-ed20-4386-bf15-989cd5821748" providerId="ADAL" clId="{59E5AF6D-1086-4CD5-8D86-DF0CC2BCBE97}" dt="2021-02-08T18:28:28.965" v="291" actId="1036"/>
          <ac:picMkLst>
            <pc:docMk/>
            <pc:sldMk cId="2632205641" sldId="275"/>
            <ac:picMk id="17" creationId="{FC042761-CBB4-47A1-B9C4-842099DCA687}"/>
          </ac:picMkLst>
        </pc:picChg>
      </pc:sldChg>
      <pc:sldChg chg="delSp modSp add mod">
        <pc:chgData name="Matthews, Kevin D." userId="ced647c0-ed20-4386-bf15-989cd5821748" providerId="ADAL" clId="{59E5AF6D-1086-4CD5-8D86-DF0CC2BCBE97}" dt="2021-02-08T18:28:39.166" v="296" actId="1036"/>
        <pc:sldMkLst>
          <pc:docMk/>
          <pc:sldMk cId="241480928" sldId="276"/>
        </pc:sldMkLst>
        <pc:spChg chg="mod">
          <ac:chgData name="Matthews, Kevin D." userId="ced647c0-ed20-4386-bf15-989cd5821748" providerId="ADAL" clId="{59E5AF6D-1086-4CD5-8D86-DF0CC2BCBE97}" dt="2021-02-08T18:16:58.173" v="268" actId="1036"/>
          <ac:spMkLst>
            <pc:docMk/>
            <pc:sldMk cId="241480928" sldId="276"/>
            <ac:spMk id="2" creationId="{00000000-0000-0000-0000-000000000000}"/>
          </ac:spMkLst>
        </pc:spChg>
        <pc:spChg chg="mod">
          <ac:chgData name="Matthews, Kevin D." userId="ced647c0-ed20-4386-bf15-989cd5821748" providerId="ADAL" clId="{59E5AF6D-1086-4CD5-8D86-DF0CC2BCBE97}" dt="2021-02-08T18:16:58.173" v="268" actId="1036"/>
          <ac:spMkLst>
            <pc:docMk/>
            <pc:sldMk cId="241480928" sldId="276"/>
            <ac:spMk id="3" creationId="{00000000-0000-0000-0000-000000000000}"/>
          </ac:spMkLst>
        </pc:spChg>
        <pc:picChg chg="del">
          <ac:chgData name="Matthews, Kevin D." userId="ced647c0-ed20-4386-bf15-989cd5821748" providerId="ADAL" clId="{59E5AF6D-1086-4CD5-8D86-DF0CC2BCBE97}" dt="2021-02-08T18:15:15.632" v="179" actId="478"/>
          <ac:picMkLst>
            <pc:docMk/>
            <pc:sldMk cId="241480928" sldId="276"/>
            <ac:picMk id="9" creationId="{ECC9AE47-8F15-405E-928C-AEA975BEE9B3}"/>
          </ac:picMkLst>
        </pc:picChg>
        <pc:picChg chg="del">
          <ac:chgData name="Matthews, Kevin D." userId="ced647c0-ed20-4386-bf15-989cd5821748" providerId="ADAL" clId="{59E5AF6D-1086-4CD5-8D86-DF0CC2BCBE97}" dt="2021-02-08T18:15:19.131" v="182" actId="478"/>
          <ac:picMkLst>
            <pc:docMk/>
            <pc:sldMk cId="241480928" sldId="276"/>
            <ac:picMk id="14" creationId="{B54A38C3-0728-496B-8E94-C5475F0EA389}"/>
          </ac:picMkLst>
        </pc:picChg>
        <pc:picChg chg="del">
          <ac:chgData name="Matthews, Kevin D." userId="ced647c0-ed20-4386-bf15-989cd5821748" providerId="ADAL" clId="{59E5AF6D-1086-4CD5-8D86-DF0CC2BCBE97}" dt="2021-02-08T18:15:18.455" v="181" actId="478"/>
          <ac:picMkLst>
            <pc:docMk/>
            <pc:sldMk cId="241480928" sldId="276"/>
            <ac:picMk id="15" creationId="{BFFD86F2-FCF8-4F81-A35F-E1A41DFF0FFE}"/>
          </ac:picMkLst>
        </pc:picChg>
        <pc:picChg chg="mod">
          <ac:chgData name="Matthews, Kevin D." userId="ced647c0-ed20-4386-bf15-989cd5821748" providerId="ADAL" clId="{59E5AF6D-1086-4CD5-8D86-DF0CC2BCBE97}" dt="2021-02-08T18:28:39.166" v="296" actId="1036"/>
          <ac:picMkLst>
            <pc:docMk/>
            <pc:sldMk cId="241480928" sldId="276"/>
            <ac:picMk id="16" creationId="{CC8F0FFD-DA2D-4A8E-8631-61AEB959BE26}"/>
          </ac:picMkLst>
        </pc:picChg>
        <pc:picChg chg="del">
          <ac:chgData name="Matthews, Kevin D." userId="ced647c0-ed20-4386-bf15-989cd5821748" providerId="ADAL" clId="{59E5AF6D-1086-4CD5-8D86-DF0CC2BCBE97}" dt="2021-02-08T18:15:20.229" v="183" actId="478"/>
          <ac:picMkLst>
            <pc:docMk/>
            <pc:sldMk cId="241480928" sldId="276"/>
            <ac:picMk id="17" creationId="{FC042761-CBB4-47A1-B9C4-842099DCA68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65C7-98F7-4E82-A767-BF22025276AE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7FB664-1BC7-4093-9D42-C5DD58C26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All session are in CH 105 </a:t>
            </a:r>
            <a:r>
              <a:rPr lang="en-US" i="1" dirty="0"/>
              <a:t>except</a:t>
            </a:r>
            <a:r>
              <a:rPr lang="en-US" i="0" dirty="0"/>
              <a:t> the Breakout Sessions at 2:15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0" dirty="0"/>
              <a:t>Main topic areas: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en-US" i="0" dirty="0"/>
              <a:t>AI in general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en-US" i="0" dirty="0"/>
              <a:t>Using AI in teaching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en-US" i="0" dirty="0"/>
              <a:t>Using AI in research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en-US" i="0" dirty="0"/>
              <a:t>Using AI in practice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i="0" dirty="0"/>
              <a:t>Attendance sheets will be passed around at the 9:30, 10:30, 1:00</a:t>
            </a:r>
            <a:r>
              <a:rPr lang="en-US" i="0"/>
              <a:t>, and 2:15 sessions</a:t>
            </a:r>
            <a:endParaRPr lang="en-US" i="0" dirty="0"/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en-US" i="0" dirty="0"/>
              <a:t>Write your name in if missing from RSVP attendance sheet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en-US" i="0" dirty="0"/>
              <a:t>$250 for morning, $250 for afternoon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en-US" i="0" dirty="0"/>
              <a:t>Pay will come as FLAC for June paycheck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7FB664-1BC7-4093-9D42-C5DD58C26B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045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What is 1 thing that you’re already doing that you feel others should be doing, too?</a:t>
            </a:r>
            <a:br>
              <a:rPr lang="en-US" dirty="0"/>
            </a:b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What is 1 thing that you heard about today that you plan to implement/explore?</a:t>
            </a:r>
            <a:br>
              <a:rPr lang="en-US" dirty="0"/>
            </a:b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Do you have any lingering thoughts that you want to share with the group?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7FB664-1BC7-4093-9D42-C5DD58C26BF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106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7FB664-1BC7-4093-9D42-C5DD58C26BF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7269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0" dirty="0"/>
              <a:t>Refreshments in lobby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0" dirty="0"/>
              <a:t>Please meet back at 3:15 in CH 105 for wrap up discussion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7FB664-1BC7-4093-9D42-C5DD58C26BF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032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What is 1 thing that you’re already doing that you feel others should be doing, too?</a:t>
            </a:r>
            <a:br>
              <a:rPr lang="en-US" dirty="0"/>
            </a:b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What is 1 thing that you heard about today that you plan to implement/explore?</a:t>
            </a:r>
            <a:br>
              <a:rPr lang="en-US" dirty="0"/>
            </a:b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What is being done in practice?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What expectations should we have for our graduating students in terms of AI literacy?</a:t>
            </a:r>
            <a:br>
              <a:rPr lang="en-US" dirty="0"/>
            </a:b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Do you have any lingering thoughts that you want to share with the group?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7FB664-1BC7-4093-9D42-C5DD58C26BF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5312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Has your perspective/outlook on AI and how it relates to our jobs changed today? How so?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What do you believe the AI task force should consider or focus 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7FB664-1BC7-4093-9D42-C5DD58C26BF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6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Name of Lesson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of Instructor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030"/>
          <a:stretch/>
        </p:blipFill>
        <p:spPr>
          <a:xfrm>
            <a:off x="304801" y="6172200"/>
            <a:ext cx="2844801" cy="613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185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4887" y="1452650"/>
            <a:ext cx="10972800" cy="3805151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3344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79672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452650"/>
            <a:ext cx="10972801" cy="2890751"/>
          </a:xfrm>
        </p:spPr>
        <p:txBody>
          <a:bodyPr/>
          <a:lstStyle>
            <a:lvl1pPr marL="457200" indent="-457200" algn="l">
              <a:buFont typeface="Arial" panose="020B0604020202020204" pitchFamily="34" charset="0"/>
              <a:buChar char="•"/>
              <a:defRPr b="0"/>
            </a:lvl1pPr>
            <a:lvl2pPr>
              <a:defRPr baseline="0">
                <a:solidFill>
                  <a:srgbClr val="003366"/>
                </a:solidFill>
              </a:defRPr>
            </a:lvl2pPr>
            <a:lvl3pPr>
              <a:defRPr>
                <a:solidFill>
                  <a:srgbClr val="003366"/>
                </a:solidFill>
              </a:defRPr>
            </a:lvl3pPr>
            <a:lvl4pPr>
              <a:defRPr>
                <a:solidFill>
                  <a:srgbClr val="003366"/>
                </a:solidFill>
              </a:defRPr>
            </a:lvl4pPr>
            <a:lvl5pPr>
              <a:defRPr>
                <a:solidFill>
                  <a:srgbClr val="003366"/>
                </a:solidFill>
              </a:defRPr>
            </a:lvl5pPr>
          </a:lstStyle>
          <a:p>
            <a:pPr lvl="0"/>
            <a:r>
              <a:rPr lang="en-US" dirty="0"/>
              <a:t>Objective</a:t>
            </a:r>
          </a:p>
          <a:p>
            <a:pPr lvl="1"/>
            <a:r>
              <a:rPr lang="en-US" dirty="0"/>
              <a:t>Sub point</a:t>
            </a:r>
          </a:p>
          <a:p>
            <a:pPr lvl="0"/>
            <a:r>
              <a:rPr lang="en-US" dirty="0"/>
              <a:t>Objective</a:t>
            </a:r>
          </a:p>
        </p:txBody>
      </p:sp>
    </p:spTree>
    <p:extLst>
      <p:ext uri="{BB962C8B-B14F-4D97-AF65-F5344CB8AC3E}">
        <p14:creationId xmlns:p14="http://schemas.microsoft.com/office/powerpoint/2010/main" val="740282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81936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627739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61063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10638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93222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2831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2672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6"/>
            <a:ext cx="7315200" cy="3578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49101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8580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Name of Lesson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4887" y="1452650"/>
            <a:ext cx="10972800" cy="6047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Name of Instructor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030"/>
          <a:stretch/>
        </p:blipFill>
        <p:spPr>
          <a:xfrm>
            <a:off x="304801" y="6172200"/>
            <a:ext cx="2844801" cy="613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601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72" r:id="rId5"/>
    <p:sldLayoutId id="2147483665" r:id="rId6"/>
    <p:sldLayoutId id="2147483666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3200" b="1" kern="12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A09C5-A7F3-71AD-7080-2659A7636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2316162"/>
          </a:xfrm>
        </p:spPr>
        <p:txBody>
          <a:bodyPr>
            <a:normAutofit/>
          </a:bodyPr>
          <a:lstStyle/>
          <a:p>
            <a:r>
              <a:rPr lang="en-US" sz="5000" dirty="0"/>
              <a:t>CSB Presents: Exploring AI</a:t>
            </a:r>
            <a:br>
              <a:rPr lang="en-US" sz="5000" dirty="0"/>
            </a:br>
            <a:r>
              <a:rPr lang="en-US" sz="3000" i="1" dirty="0">
                <a:solidFill>
                  <a:srgbClr val="89A4A5"/>
                </a:solidFill>
              </a:rPr>
              <a:t>(aka: AI Day)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27837-3C31-AB74-8EBF-5C4F54181E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895600"/>
            <a:ext cx="5384800" cy="3230564"/>
          </a:xfrm>
        </p:spPr>
        <p:txBody>
          <a:bodyPr/>
          <a:lstStyle/>
          <a:p>
            <a:r>
              <a:rPr lang="en-US" dirty="0"/>
              <a:t>Coordinators</a:t>
            </a:r>
          </a:p>
          <a:p>
            <a:r>
              <a:rPr lang="en-US" dirty="0">
                <a:solidFill>
                  <a:srgbClr val="89A4A5"/>
                </a:solidFill>
              </a:rPr>
              <a:t>Judith Gebauer</a:t>
            </a:r>
          </a:p>
          <a:p>
            <a:r>
              <a:rPr lang="en-US" dirty="0">
                <a:solidFill>
                  <a:srgbClr val="89A4A5"/>
                </a:solidFill>
              </a:rPr>
              <a:t>Kevin Matthews (MC)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08CF95-F70F-51E6-7068-68C93F28B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2895600"/>
            <a:ext cx="5384800" cy="3230564"/>
          </a:xfrm>
        </p:spPr>
        <p:txBody>
          <a:bodyPr/>
          <a:lstStyle/>
          <a:p>
            <a:r>
              <a:rPr lang="en-US" dirty="0"/>
              <a:t>Support Staff</a:t>
            </a:r>
          </a:p>
          <a:p>
            <a:r>
              <a:rPr lang="en-US" dirty="0">
                <a:solidFill>
                  <a:srgbClr val="89A4A5"/>
                </a:solidFill>
              </a:rPr>
              <a:t>Shalin Hale</a:t>
            </a:r>
          </a:p>
          <a:p>
            <a:r>
              <a:rPr lang="en-US" dirty="0">
                <a:solidFill>
                  <a:srgbClr val="89A4A5"/>
                </a:solidFill>
              </a:rPr>
              <a:t>Madison </a:t>
            </a:r>
            <a:r>
              <a:rPr lang="en-US" dirty="0" err="1">
                <a:solidFill>
                  <a:srgbClr val="89A4A5"/>
                </a:solidFill>
              </a:rPr>
              <a:t>Rasnake</a:t>
            </a:r>
            <a:endParaRPr lang="en-US" dirty="0">
              <a:solidFill>
                <a:srgbClr val="89A4A5"/>
              </a:solidFill>
            </a:endParaRPr>
          </a:p>
          <a:p>
            <a:r>
              <a:rPr lang="en-US" dirty="0">
                <a:solidFill>
                  <a:srgbClr val="89A4A5"/>
                </a:solidFill>
              </a:rPr>
              <a:t>Megan Canny</a:t>
            </a:r>
          </a:p>
          <a:p>
            <a:r>
              <a:rPr lang="en-US" dirty="0">
                <a:solidFill>
                  <a:srgbClr val="89A4A5"/>
                </a:solidFill>
              </a:rPr>
              <a:t>Donna Kurtz</a:t>
            </a:r>
          </a:p>
          <a:p>
            <a:r>
              <a:rPr lang="en-US" dirty="0">
                <a:solidFill>
                  <a:srgbClr val="89A4A5"/>
                </a:solidFill>
              </a:rPr>
              <a:t>Amy </a:t>
            </a:r>
            <a:r>
              <a:rPr lang="en-US" dirty="0" err="1">
                <a:solidFill>
                  <a:srgbClr val="89A4A5"/>
                </a:solidFill>
              </a:rPr>
              <a:t>Ormon</a:t>
            </a:r>
            <a:endParaRPr lang="en-US" dirty="0">
              <a:solidFill>
                <a:srgbClr val="89A4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142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>
            <a:extLst>
              <a:ext uri="{FF2B5EF4-FFF2-40B4-BE49-F238E27FC236}">
                <a16:creationId xmlns:a16="http://schemas.microsoft.com/office/drawing/2014/main" id="{15552BD1-7F2E-4532-6D54-90EB37CB8DE2}"/>
              </a:ext>
            </a:extLst>
          </p:cNvPr>
          <p:cNvGrpSpPr/>
          <p:nvPr/>
        </p:nvGrpSpPr>
        <p:grpSpPr>
          <a:xfrm>
            <a:off x="7543800" y="990600"/>
            <a:ext cx="4286250" cy="4286250"/>
            <a:chOff x="7543800" y="990600"/>
            <a:chExt cx="4286250" cy="4286250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16F6F2A2-0A5D-F24A-CC25-A6D054B93B79}"/>
                </a:ext>
              </a:extLst>
            </p:cNvPr>
            <p:cNvGrpSpPr/>
            <p:nvPr/>
          </p:nvGrpSpPr>
          <p:grpSpPr>
            <a:xfrm>
              <a:off x="7543800" y="990600"/>
              <a:ext cx="4286250" cy="4286250"/>
              <a:chOff x="7543800" y="990600"/>
              <a:chExt cx="4286250" cy="4286250"/>
            </a:xfrm>
          </p:grpSpPr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id="{BA478684-DFF7-A096-D5EF-F1BDF324BB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543800" y="990600"/>
                <a:ext cx="4286250" cy="4286250"/>
              </a:xfrm>
              <a:prstGeom prst="rect">
                <a:avLst/>
              </a:prstGeom>
            </p:spPr>
          </p:pic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DE3F7495-D5A6-18F0-88E2-5584955F0AC0}"/>
                  </a:ext>
                </a:extLst>
              </p:cNvPr>
              <p:cNvSpPr/>
              <p:nvPr/>
            </p:nvSpPr>
            <p:spPr>
              <a:xfrm>
                <a:off x="9267825" y="2667000"/>
                <a:ext cx="838200" cy="990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C643F994-82EE-2328-1B00-AEB748B59CF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92336" y="3106941"/>
              <a:ext cx="773841" cy="305464"/>
            </a:xfrm>
            <a:prstGeom prst="rect">
              <a:avLst/>
            </a:prstGeom>
          </p:spPr>
        </p:pic>
        <p:pic>
          <p:nvPicPr>
            <p:cNvPr id="39" name="Picture 38">
              <a:extLst>
                <a:ext uri="{FF2B5EF4-FFF2-40B4-BE49-F238E27FC236}">
                  <a16:creationId xmlns:a16="http://schemas.microsoft.com/office/drawing/2014/main" id="{6530A76B-4931-8549-B6BF-BA95AF86907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314925" y="2922275"/>
              <a:ext cx="728663" cy="183184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0B0260-B4C8-3748-6485-309167780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 Day Agenda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D344D900-C472-ED85-B9F3-908F446F69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4102163"/>
              </p:ext>
            </p:extLst>
          </p:nvPr>
        </p:nvGraphicFramePr>
        <p:xfrm>
          <a:off x="533400" y="1295399"/>
          <a:ext cx="7543798" cy="4815805"/>
        </p:xfrm>
        <a:graphic>
          <a:graphicData uri="http://schemas.openxmlformats.org/drawingml/2006/table">
            <a:tbl>
              <a:tblPr/>
              <a:tblGrid>
                <a:gridCol w="894817">
                  <a:extLst>
                    <a:ext uri="{9D8B030D-6E8A-4147-A177-3AD203B41FA5}">
                      <a16:colId xmlns:a16="http://schemas.microsoft.com/office/drawing/2014/main" val="62126585"/>
                    </a:ext>
                  </a:extLst>
                </a:gridCol>
                <a:gridCol w="1619783">
                  <a:extLst>
                    <a:ext uri="{9D8B030D-6E8A-4147-A177-3AD203B41FA5}">
                      <a16:colId xmlns:a16="http://schemas.microsoft.com/office/drawing/2014/main" val="445706140"/>
                    </a:ext>
                  </a:extLst>
                </a:gridCol>
                <a:gridCol w="5029198">
                  <a:extLst>
                    <a:ext uri="{9D8B030D-6E8A-4147-A177-3AD203B41FA5}">
                      <a16:colId xmlns:a16="http://schemas.microsoft.com/office/drawing/2014/main" val="824867879"/>
                    </a:ext>
                  </a:extLst>
                </a:gridCol>
              </a:tblGrid>
              <a:tr h="246256">
                <a:tc>
                  <a:txBody>
                    <a:bodyPr/>
                    <a:lstStyle/>
                    <a:p>
                      <a:pPr fontAlgn="t"/>
                      <a:r>
                        <a:rPr lang="en-US" sz="1300" dirty="0">
                          <a:solidFill>
                            <a:srgbClr val="003366"/>
                          </a:solidFill>
                          <a:effectLst/>
                        </a:rPr>
                        <a:t>8:30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en-US" sz="1300" i="1" dirty="0">
                          <a:solidFill>
                            <a:srgbClr val="003366"/>
                          </a:solidFill>
                          <a:effectLst/>
                        </a:rPr>
                        <a:t>Breakfast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3190377"/>
                  </a:ext>
                </a:extLst>
              </a:tr>
              <a:tr h="246256">
                <a:tc>
                  <a:txBody>
                    <a:bodyPr/>
                    <a:lstStyle/>
                    <a:p>
                      <a:pPr fontAlgn="t"/>
                      <a:r>
                        <a:rPr lang="en-US" sz="1300" dirty="0">
                          <a:solidFill>
                            <a:srgbClr val="003366"/>
                          </a:solidFill>
                          <a:effectLst/>
                        </a:rPr>
                        <a:t>9:00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300" dirty="0">
                          <a:solidFill>
                            <a:srgbClr val="003366"/>
                          </a:solidFill>
                          <a:effectLst/>
                        </a:rPr>
                        <a:t>Welcome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300" dirty="0">
                          <a:solidFill>
                            <a:srgbClr val="003366"/>
                          </a:solidFill>
                          <a:effectLst/>
                        </a:rPr>
                        <a:t>Robert Burrus, CSB Dean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6940167"/>
                  </a:ext>
                </a:extLst>
              </a:tr>
              <a:tr h="24625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9:10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Overview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Kevin Matthews, IS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4119216"/>
                  </a:ext>
                </a:extLst>
              </a:tr>
              <a:tr h="631701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9:30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 - What is it?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Avinash </a:t>
                      </a:r>
                      <a:r>
                        <a:rPr lang="en-US" sz="1300" kern="1200" dirty="0" err="1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Geda</a:t>
                      </a:r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BAN</a:t>
                      </a:r>
                    </a:p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Curry Guinn, CS</a:t>
                      </a:r>
                      <a:b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Parker Moran, Director Networking, ITS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4368110"/>
                  </a:ext>
                </a:extLst>
              </a:tr>
              <a:tr h="349745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10:30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 in Teaching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Lance Cummings, English Dept</a:t>
                      </a:r>
                    </a:p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Anastasia Kuz-Grady, Ed Developer, Ctr Teaching Excel</a:t>
                      </a:r>
                      <a:b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Zachary Morgan, </a:t>
                      </a:r>
                      <a:r>
                        <a:rPr lang="en-US" sz="1300" kern="1200" dirty="0" err="1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Deel</a:t>
                      </a:r>
                      <a:endParaRPr lang="en-US" sz="1300" kern="1200" dirty="0">
                        <a:solidFill>
                          <a:srgbClr val="0033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8789666"/>
                  </a:ext>
                </a:extLst>
              </a:tr>
              <a:tr h="494861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11:30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Open Forum -</a:t>
                      </a:r>
                      <a:b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 in Teaching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Kevin Matthews, IS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1994665"/>
                  </a:ext>
                </a:extLst>
              </a:tr>
              <a:tr h="256963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Noon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i="1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Lunch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 w="12700" cmpd="sng">
                      <a:noFill/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0195"/>
                  </a:ext>
                </a:extLst>
              </a:tr>
              <a:tr h="256963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1:00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 in Research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Ophelia Chapman, Business </a:t>
                      </a:r>
                      <a:r>
                        <a:rPr lang="en-US" sz="1300" kern="1200" dirty="0" err="1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Libarian</a:t>
                      </a:r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Randall</a:t>
                      </a:r>
                    </a:p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Anne Gilliland, Scholarly Comm Officer, Univ Libraries, UNC</a:t>
                      </a:r>
                    </a:p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Michael Smith, Dir </a:t>
                      </a:r>
                      <a:r>
                        <a:rPr lang="en-US" sz="1300" kern="1200" dirty="0" err="1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Instutional</a:t>
                      </a:r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Research &amp; Analytics</a:t>
                      </a:r>
                    </a:p>
                  </a:txBody>
                  <a:tcPr marL="64241" marR="64241" marT="32120" marB="32120">
                    <a:lnL>
                      <a:noFill/>
                    </a:lnL>
                    <a:lnR w="12700" cmpd="sng">
                      <a:noFill/>
                      <a:prstDash val="solid"/>
                    </a:lnR>
                    <a:lnT>
                      <a:noFill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6364907"/>
                  </a:ext>
                </a:extLst>
              </a:tr>
              <a:tr h="256963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2:00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i="1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Light refreshments and transition to Breakout Rooms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 w="12700" cmpd="sng">
                      <a:noFill/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495069"/>
                  </a:ext>
                </a:extLst>
              </a:tr>
              <a:tr h="256963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2:15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Breakout Sessions</a:t>
                      </a:r>
                    </a:p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 in Practice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Various speakers and locations</a:t>
                      </a:r>
                    </a:p>
                  </a:txBody>
                  <a:tcPr marL="64241" marR="64241" marT="32120" marB="32120">
                    <a:lnL>
                      <a:noFill/>
                    </a:lnL>
                    <a:lnR w="12700" cmpd="sng">
                      <a:noFill/>
                      <a:prstDash val="solid"/>
                    </a:lnR>
                    <a:lnT>
                      <a:noFill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8362980"/>
                  </a:ext>
                </a:extLst>
              </a:tr>
              <a:tr h="256963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3:15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Open Forum – Where Do We Go From Here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Kevin Matthews, IS</a:t>
                      </a:r>
                    </a:p>
                  </a:txBody>
                  <a:tcPr marL="64241" marR="64241" marT="32120" marB="32120">
                    <a:lnL>
                      <a:noFill/>
                    </a:lnL>
                    <a:lnR w="12700" cmpd="sng">
                      <a:noFill/>
                      <a:prstDash val="solid"/>
                    </a:lnR>
                    <a:lnT>
                      <a:noFill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5277000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A29AA846-FE70-BAE9-BE60-2A88DA199FDE}"/>
              </a:ext>
            </a:extLst>
          </p:cNvPr>
          <p:cNvSpPr/>
          <p:nvPr/>
        </p:nvSpPr>
        <p:spPr>
          <a:xfrm>
            <a:off x="457200" y="5048250"/>
            <a:ext cx="5181600" cy="438150"/>
          </a:xfrm>
          <a:prstGeom prst="rect">
            <a:avLst/>
          </a:prstGeom>
          <a:solidFill>
            <a:srgbClr val="89A4A5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1D8452-6734-2718-06C4-323F01A77D22}"/>
              </a:ext>
            </a:extLst>
          </p:cNvPr>
          <p:cNvSpPr/>
          <p:nvPr/>
        </p:nvSpPr>
        <p:spPr>
          <a:xfrm>
            <a:off x="1409700" y="2057400"/>
            <a:ext cx="1257300" cy="228599"/>
          </a:xfrm>
          <a:prstGeom prst="rect">
            <a:avLst/>
          </a:prstGeom>
          <a:solidFill>
            <a:srgbClr val="89A4A5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314B07B-E4A8-E2E3-E709-57C22C71D9F0}"/>
              </a:ext>
            </a:extLst>
          </p:cNvPr>
          <p:cNvSpPr/>
          <p:nvPr/>
        </p:nvSpPr>
        <p:spPr>
          <a:xfrm>
            <a:off x="1409700" y="2720180"/>
            <a:ext cx="1257300" cy="228599"/>
          </a:xfrm>
          <a:prstGeom prst="rect">
            <a:avLst/>
          </a:prstGeom>
          <a:solidFill>
            <a:srgbClr val="89A4A5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969740-08F8-31C3-0E78-50D60E50DA52}"/>
              </a:ext>
            </a:extLst>
          </p:cNvPr>
          <p:cNvSpPr/>
          <p:nvPr/>
        </p:nvSpPr>
        <p:spPr>
          <a:xfrm>
            <a:off x="1407377" y="4119700"/>
            <a:ext cx="1257300" cy="228599"/>
          </a:xfrm>
          <a:prstGeom prst="rect">
            <a:avLst/>
          </a:prstGeom>
          <a:solidFill>
            <a:srgbClr val="89A4A5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F172792-1624-201A-E455-D0ACB2B25A95}"/>
              </a:ext>
            </a:extLst>
          </p:cNvPr>
          <p:cNvSpPr/>
          <p:nvPr/>
        </p:nvSpPr>
        <p:spPr>
          <a:xfrm>
            <a:off x="1407377" y="5257800"/>
            <a:ext cx="1257300" cy="228599"/>
          </a:xfrm>
          <a:prstGeom prst="rect">
            <a:avLst/>
          </a:prstGeom>
          <a:solidFill>
            <a:srgbClr val="89A4A5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398356A-18C1-9477-AD90-E30390E597DB}"/>
              </a:ext>
            </a:extLst>
          </p:cNvPr>
          <p:cNvSpPr txBox="1"/>
          <p:nvPr/>
        </p:nvSpPr>
        <p:spPr>
          <a:xfrm>
            <a:off x="7774257" y="5092184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https://csbapp.uncw.edu/csb_ai/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65F9EF8-CBBC-AE5F-B69E-C5F5C595B6D3}"/>
              </a:ext>
            </a:extLst>
          </p:cNvPr>
          <p:cNvSpPr/>
          <p:nvPr/>
        </p:nvSpPr>
        <p:spPr>
          <a:xfrm>
            <a:off x="228600" y="6267450"/>
            <a:ext cx="3352800" cy="438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158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2" grpId="0" animBg="1"/>
      <p:bldP spid="1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BAC83-BCFA-B6E2-3106-66FD7951C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Forum – AI in Teaching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1AB74-9ABA-CC7A-2226-0D20E3E14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52650"/>
            <a:ext cx="10972801" cy="4490950"/>
          </a:xfrm>
        </p:spPr>
        <p:txBody>
          <a:bodyPr/>
          <a:lstStyle/>
          <a:p>
            <a:r>
              <a:rPr lang="en-US" dirty="0"/>
              <a:t>ONE thing you’re already doing?</a:t>
            </a:r>
            <a:br>
              <a:rPr lang="en-US" dirty="0"/>
            </a:br>
            <a:endParaRPr lang="en-US" dirty="0"/>
          </a:p>
          <a:p>
            <a:r>
              <a:rPr lang="en-US" dirty="0"/>
              <a:t>ONE thing you plan to explore/implement?</a:t>
            </a:r>
            <a:br>
              <a:rPr lang="en-US" dirty="0"/>
            </a:br>
            <a:endParaRPr lang="en-US" dirty="0"/>
          </a:p>
          <a:p>
            <a:r>
              <a:rPr lang="en-US" dirty="0"/>
              <a:t>Any lingering thoughts to share?</a:t>
            </a:r>
          </a:p>
        </p:txBody>
      </p:sp>
    </p:spTree>
    <p:extLst>
      <p:ext uri="{BB962C8B-B14F-4D97-AF65-F5344CB8AC3E}">
        <p14:creationId xmlns:p14="http://schemas.microsoft.com/office/powerpoint/2010/main" val="1248520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>
            <a:extLst>
              <a:ext uri="{FF2B5EF4-FFF2-40B4-BE49-F238E27FC236}">
                <a16:creationId xmlns:a16="http://schemas.microsoft.com/office/drawing/2014/main" id="{15552BD1-7F2E-4532-6D54-90EB37CB8DE2}"/>
              </a:ext>
            </a:extLst>
          </p:cNvPr>
          <p:cNvGrpSpPr/>
          <p:nvPr/>
        </p:nvGrpSpPr>
        <p:grpSpPr>
          <a:xfrm>
            <a:off x="7543800" y="990600"/>
            <a:ext cx="4286250" cy="4286250"/>
            <a:chOff x="7543800" y="990600"/>
            <a:chExt cx="4286250" cy="4286250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16F6F2A2-0A5D-F24A-CC25-A6D054B93B79}"/>
                </a:ext>
              </a:extLst>
            </p:cNvPr>
            <p:cNvGrpSpPr/>
            <p:nvPr/>
          </p:nvGrpSpPr>
          <p:grpSpPr>
            <a:xfrm>
              <a:off x="7543800" y="990600"/>
              <a:ext cx="4286250" cy="4286250"/>
              <a:chOff x="7543800" y="990600"/>
              <a:chExt cx="4286250" cy="4286250"/>
            </a:xfrm>
          </p:grpSpPr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id="{BA478684-DFF7-A096-D5EF-F1BDF324BB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543800" y="990600"/>
                <a:ext cx="4286250" cy="4286250"/>
              </a:xfrm>
              <a:prstGeom prst="rect">
                <a:avLst/>
              </a:prstGeom>
            </p:spPr>
          </p:pic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DE3F7495-D5A6-18F0-88E2-5584955F0AC0}"/>
                  </a:ext>
                </a:extLst>
              </p:cNvPr>
              <p:cNvSpPr/>
              <p:nvPr/>
            </p:nvSpPr>
            <p:spPr>
              <a:xfrm>
                <a:off x="9267825" y="2667000"/>
                <a:ext cx="838200" cy="990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C643F994-82EE-2328-1B00-AEB748B59CF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92336" y="3106941"/>
              <a:ext cx="773841" cy="305464"/>
            </a:xfrm>
            <a:prstGeom prst="rect">
              <a:avLst/>
            </a:prstGeom>
          </p:spPr>
        </p:pic>
        <p:pic>
          <p:nvPicPr>
            <p:cNvPr id="39" name="Picture 38">
              <a:extLst>
                <a:ext uri="{FF2B5EF4-FFF2-40B4-BE49-F238E27FC236}">
                  <a16:creationId xmlns:a16="http://schemas.microsoft.com/office/drawing/2014/main" id="{6530A76B-4931-8549-B6BF-BA95AF86907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314925" y="2922275"/>
              <a:ext cx="728663" cy="183184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0B0260-B4C8-3748-6485-309167780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 Day Agenda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D344D900-C472-ED85-B9F3-908F446F698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3400" y="1295399"/>
          <a:ext cx="7543798" cy="4815805"/>
        </p:xfrm>
        <a:graphic>
          <a:graphicData uri="http://schemas.openxmlformats.org/drawingml/2006/table">
            <a:tbl>
              <a:tblPr/>
              <a:tblGrid>
                <a:gridCol w="894817">
                  <a:extLst>
                    <a:ext uri="{9D8B030D-6E8A-4147-A177-3AD203B41FA5}">
                      <a16:colId xmlns:a16="http://schemas.microsoft.com/office/drawing/2014/main" val="62126585"/>
                    </a:ext>
                  </a:extLst>
                </a:gridCol>
                <a:gridCol w="1619783">
                  <a:extLst>
                    <a:ext uri="{9D8B030D-6E8A-4147-A177-3AD203B41FA5}">
                      <a16:colId xmlns:a16="http://schemas.microsoft.com/office/drawing/2014/main" val="445706140"/>
                    </a:ext>
                  </a:extLst>
                </a:gridCol>
                <a:gridCol w="5029198">
                  <a:extLst>
                    <a:ext uri="{9D8B030D-6E8A-4147-A177-3AD203B41FA5}">
                      <a16:colId xmlns:a16="http://schemas.microsoft.com/office/drawing/2014/main" val="824867879"/>
                    </a:ext>
                  </a:extLst>
                </a:gridCol>
              </a:tblGrid>
              <a:tr h="246256">
                <a:tc>
                  <a:txBody>
                    <a:bodyPr/>
                    <a:lstStyle/>
                    <a:p>
                      <a:pPr fontAlgn="t"/>
                      <a:r>
                        <a:rPr lang="en-US" sz="1300" dirty="0">
                          <a:solidFill>
                            <a:srgbClr val="003366"/>
                          </a:solidFill>
                          <a:effectLst/>
                        </a:rPr>
                        <a:t>8:30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fontAlgn="t"/>
                      <a:r>
                        <a:rPr lang="en-US" sz="1300" i="1" dirty="0">
                          <a:solidFill>
                            <a:srgbClr val="003366"/>
                          </a:solidFill>
                          <a:effectLst/>
                        </a:rPr>
                        <a:t>Breakfast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3190377"/>
                  </a:ext>
                </a:extLst>
              </a:tr>
              <a:tr h="246256">
                <a:tc>
                  <a:txBody>
                    <a:bodyPr/>
                    <a:lstStyle/>
                    <a:p>
                      <a:pPr fontAlgn="t"/>
                      <a:r>
                        <a:rPr lang="en-US" sz="1300" dirty="0">
                          <a:solidFill>
                            <a:srgbClr val="003366"/>
                          </a:solidFill>
                          <a:effectLst/>
                        </a:rPr>
                        <a:t>9:00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300" dirty="0">
                          <a:solidFill>
                            <a:srgbClr val="003366"/>
                          </a:solidFill>
                          <a:effectLst/>
                        </a:rPr>
                        <a:t>Welcome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300" dirty="0">
                          <a:solidFill>
                            <a:srgbClr val="003366"/>
                          </a:solidFill>
                          <a:effectLst/>
                        </a:rPr>
                        <a:t>Robert Burrus, CSB Dean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6940167"/>
                  </a:ext>
                </a:extLst>
              </a:tr>
              <a:tr h="24625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9:10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Overview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Kevin Matthews, IS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4119216"/>
                  </a:ext>
                </a:extLst>
              </a:tr>
              <a:tr h="631701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9:30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 - What is it?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Avinash </a:t>
                      </a:r>
                      <a:r>
                        <a:rPr lang="en-US" sz="1300" kern="1200" dirty="0" err="1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Geda</a:t>
                      </a:r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BAN</a:t>
                      </a:r>
                    </a:p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Curry Guinn, CS</a:t>
                      </a:r>
                      <a:b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Parker Moran, Director Networking, ITS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4368110"/>
                  </a:ext>
                </a:extLst>
              </a:tr>
              <a:tr h="349745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10:30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 in Teaching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Lance Cummings, English Dept</a:t>
                      </a:r>
                    </a:p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Anastasia Kuz-Grady, Ed Developer, Ctr Teaching Excel</a:t>
                      </a:r>
                      <a:b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Zachary Morgan, </a:t>
                      </a:r>
                      <a:r>
                        <a:rPr lang="en-US" sz="1300" kern="1200" dirty="0" err="1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Deel</a:t>
                      </a:r>
                      <a:endParaRPr lang="en-US" sz="1300" kern="1200" dirty="0">
                        <a:solidFill>
                          <a:srgbClr val="0033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8789666"/>
                  </a:ext>
                </a:extLst>
              </a:tr>
              <a:tr h="494861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11:30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Open Forum -</a:t>
                      </a:r>
                      <a:b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 in Teaching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Kevin Matthews, IS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1994665"/>
                  </a:ext>
                </a:extLst>
              </a:tr>
              <a:tr h="256963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Noon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i="1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Lunch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 w="12700" cmpd="sng">
                      <a:noFill/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0195"/>
                  </a:ext>
                </a:extLst>
              </a:tr>
              <a:tr h="256963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1:00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 in Research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Ophelia Chapman, Business </a:t>
                      </a:r>
                      <a:r>
                        <a:rPr lang="en-US" sz="1300" kern="1200" dirty="0" err="1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Libarian</a:t>
                      </a:r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Randall</a:t>
                      </a:r>
                    </a:p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Anne Gilliland, Scholarly Comm Officer, Univ Libraries, UNC</a:t>
                      </a:r>
                    </a:p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Michael Smith, Dir </a:t>
                      </a:r>
                      <a:r>
                        <a:rPr lang="en-US" sz="1300" kern="1200" dirty="0" err="1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Instutional</a:t>
                      </a:r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Research &amp; Analytics</a:t>
                      </a:r>
                    </a:p>
                  </a:txBody>
                  <a:tcPr marL="64241" marR="64241" marT="32120" marB="32120">
                    <a:lnL>
                      <a:noFill/>
                    </a:lnL>
                    <a:lnR w="12700" cmpd="sng">
                      <a:noFill/>
                      <a:prstDash val="solid"/>
                    </a:lnR>
                    <a:lnT>
                      <a:noFill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6364907"/>
                  </a:ext>
                </a:extLst>
              </a:tr>
              <a:tr h="256963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2:00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i="1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Light refreshments and transition to Breakout Rooms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 w="12700" cmpd="sng">
                      <a:noFill/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495069"/>
                  </a:ext>
                </a:extLst>
              </a:tr>
              <a:tr h="256963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2:15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Breakout Sessions</a:t>
                      </a:r>
                    </a:p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 in Practice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Various speakers and locations</a:t>
                      </a:r>
                    </a:p>
                  </a:txBody>
                  <a:tcPr marL="64241" marR="64241" marT="32120" marB="32120">
                    <a:lnL>
                      <a:noFill/>
                    </a:lnL>
                    <a:lnR w="12700" cmpd="sng">
                      <a:noFill/>
                      <a:prstDash val="solid"/>
                    </a:lnR>
                    <a:lnT>
                      <a:noFill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8362980"/>
                  </a:ext>
                </a:extLst>
              </a:tr>
              <a:tr h="256963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3:15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Open Forum – Where Do We Go From Here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Kevin Matthews, IS</a:t>
                      </a:r>
                    </a:p>
                  </a:txBody>
                  <a:tcPr marL="64241" marR="64241" marT="32120" marB="32120">
                    <a:lnL>
                      <a:noFill/>
                    </a:lnL>
                    <a:lnR w="12700" cmpd="sng">
                      <a:noFill/>
                      <a:prstDash val="solid"/>
                    </a:lnR>
                    <a:lnT>
                      <a:noFill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5277000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6398356A-18C1-9477-AD90-E30390E597DB}"/>
              </a:ext>
            </a:extLst>
          </p:cNvPr>
          <p:cNvSpPr txBox="1"/>
          <p:nvPr/>
        </p:nvSpPr>
        <p:spPr>
          <a:xfrm>
            <a:off x="7774257" y="5092184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https://csbapp.uncw.edu/csb_ai/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65F9EF8-CBBC-AE5F-B69E-C5F5C595B6D3}"/>
              </a:ext>
            </a:extLst>
          </p:cNvPr>
          <p:cNvSpPr/>
          <p:nvPr/>
        </p:nvSpPr>
        <p:spPr>
          <a:xfrm>
            <a:off x="228600" y="6267450"/>
            <a:ext cx="3352800" cy="438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0F1F6F4-BE20-EC8F-354B-40E428EAF7FE}"/>
              </a:ext>
            </a:extLst>
          </p:cNvPr>
          <p:cNvSpPr/>
          <p:nvPr/>
        </p:nvSpPr>
        <p:spPr>
          <a:xfrm>
            <a:off x="381000" y="4114800"/>
            <a:ext cx="7393257" cy="2057400"/>
          </a:xfrm>
          <a:prstGeom prst="rect">
            <a:avLst/>
          </a:prstGeom>
          <a:solidFill>
            <a:srgbClr val="89A4A5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823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A478684-DFF7-A096-D5EF-F1BDF324BB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3800" y="990600"/>
            <a:ext cx="4286250" cy="42862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60B0260-B4C8-3748-6485-309167780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 Day Breakout Sessions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D344D900-C472-ED85-B9F3-908F446F69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9584084"/>
              </p:ext>
            </p:extLst>
          </p:nvPr>
        </p:nvGraphicFramePr>
        <p:xfrm>
          <a:off x="533400" y="1295399"/>
          <a:ext cx="6629400" cy="4615514"/>
        </p:xfrm>
        <a:graphic>
          <a:graphicData uri="http://schemas.openxmlformats.org/drawingml/2006/table">
            <a:tbl>
              <a:tblPr/>
              <a:tblGrid>
                <a:gridCol w="1021085">
                  <a:extLst>
                    <a:ext uri="{9D8B030D-6E8A-4147-A177-3AD203B41FA5}">
                      <a16:colId xmlns:a16="http://schemas.microsoft.com/office/drawing/2014/main" val="445706140"/>
                    </a:ext>
                  </a:extLst>
                </a:gridCol>
                <a:gridCol w="5608315">
                  <a:extLst>
                    <a:ext uri="{9D8B030D-6E8A-4147-A177-3AD203B41FA5}">
                      <a16:colId xmlns:a16="http://schemas.microsoft.com/office/drawing/2014/main" val="824867879"/>
                    </a:ext>
                  </a:extLst>
                </a:gridCol>
              </a:tblGrid>
              <a:tr h="24928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Accounting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en-US" sz="1300" kern="1200" dirty="0">
                        <a:solidFill>
                          <a:srgbClr val="0033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241" marR="64241" marT="32120" marB="32120"/>
                </a:tc>
                <a:extLst>
                  <a:ext uri="{0D108BD9-81ED-4DB2-BD59-A6C34878D82A}">
                    <a16:rowId xmlns:a16="http://schemas.microsoft.com/office/drawing/2014/main" val="525490970"/>
                  </a:ext>
                </a:extLst>
              </a:tr>
              <a:tr h="249282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CH 135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John Hartman, Managing Director, Deloitte</a:t>
                      </a:r>
                    </a:p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Stephanie Jarvis, Director, FORVIS</a:t>
                      </a:r>
                    </a:p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George Marriott, Sr. Product </a:t>
                      </a:r>
                      <a:r>
                        <a:rPr lang="en-US" sz="1300" kern="1200" dirty="0" err="1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Mgr</a:t>
                      </a:r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BDO </a:t>
                      </a:r>
                      <a:r>
                        <a:rPr lang="en-US" sz="1300" i="1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(virtual)</a:t>
                      </a:r>
                      <a:endParaRPr lang="en-US" sz="1300" kern="1200" dirty="0">
                        <a:solidFill>
                          <a:srgbClr val="0033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241" marR="64241" marT="32120" marB="3212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7218417"/>
                  </a:ext>
                </a:extLst>
              </a:tr>
              <a:tr h="8790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Cybersecurity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en-US" sz="1300" kern="1200" dirty="0">
                        <a:solidFill>
                          <a:srgbClr val="0033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72697"/>
                  </a:ext>
                </a:extLst>
              </a:tr>
              <a:tr h="445533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CH 132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Jeff Greer, Cybersecurity</a:t>
                      </a:r>
                    </a:p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Geoff Stoker, Cybersecurity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8789666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Finance/Banking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en-US" sz="1300" kern="1200" dirty="0">
                        <a:solidFill>
                          <a:srgbClr val="0033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8784805"/>
                  </a:ext>
                </a:extLst>
              </a:tr>
              <a:tr h="249282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CH 133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Justin Norwood, CPO, Cascading AI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1994665"/>
                  </a:ext>
                </a:extLst>
              </a:tr>
              <a:tr h="24928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HR/Project </a:t>
                      </a:r>
                      <a:r>
                        <a:rPr lang="en-US" sz="1300" b="1" kern="1200" dirty="0" err="1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Mgmt</a:t>
                      </a:r>
                      <a:r>
                        <a:rPr lang="en-US" sz="1300" b="1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/Entrepreneurship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en-US" sz="1300" kern="1200" dirty="0">
                        <a:solidFill>
                          <a:srgbClr val="0033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8793374"/>
                  </a:ext>
                </a:extLst>
              </a:tr>
              <a:tr h="249282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CH 111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Paul Carney, SPHR, </a:t>
                      </a:r>
                      <a:r>
                        <a:rPr lang="en-US" sz="1300" kern="1200" dirty="0" err="1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Perpeta</a:t>
                      </a:r>
                      <a:endParaRPr lang="en-US" sz="1300" kern="1200" dirty="0">
                        <a:solidFill>
                          <a:srgbClr val="0033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Scott Kelly, Dir of Entrepreneurship, Campbell University </a:t>
                      </a:r>
                      <a:r>
                        <a:rPr lang="en-US" sz="1300" i="1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(virtual)</a:t>
                      </a:r>
                      <a:endParaRPr lang="en-US" sz="1300" kern="1200" dirty="0">
                        <a:solidFill>
                          <a:srgbClr val="0033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Adam McCombs, CPO, </a:t>
                      </a:r>
                      <a:r>
                        <a:rPr lang="en-US" sz="1300" kern="1200" dirty="0" err="1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Vantaca</a:t>
                      </a:r>
                      <a:endParaRPr lang="en-US" sz="1300" kern="1200" dirty="0">
                        <a:solidFill>
                          <a:srgbClr val="0033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3223302"/>
                  </a:ext>
                </a:extLst>
              </a:tr>
              <a:tr h="24928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rgbClr val="003366"/>
                          </a:solidFill>
                          <a:effectLst/>
                        </a:rPr>
                        <a:t>IS/BAN/Logistics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fontAlgn="t"/>
                      <a:endParaRPr lang="en-US" sz="1300" dirty="0">
                        <a:solidFill>
                          <a:srgbClr val="003366"/>
                        </a:solidFill>
                        <a:effectLst/>
                      </a:endParaRP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8342540"/>
                  </a:ext>
                </a:extLst>
              </a:tr>
              <a:tr h="249282">
                <a:tc>
                  <a:txBody>
                    <a:bodyPr/>
                    <a:lstStyle/>
                    <a:p>
                      <a:pPr fontAlgn="t"/>
                      <a:r>
                        <a:rPr lang="en-US" sz="1300" dirty="0">
                          <a:solidFill>
                            <a:srgbClr val="003366"/>
                          </a:solidFill>
                          <a:effectLst/>
                        </a:rPr>
                        <a:t>     CH 101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300" dirty="0">
                          <a:solidFill>
                            <a:srgbClr val="003366"/>
                          </a:solidFill>
                          <a:effectLst/>
                        </a:rPr>
                        <a:t>John Gillespie, CTO, </a:t>
                      </a:r>
                      <a:r>
                        <a:rPr lang="en-US" sz="1300" dirty="0" err="1">
                          <a:solidFill>
                            <a:srgbClr val="003366"/>
                          </a:solidFill>
                          <a:effectLst/>
                        </a:rPr>
                        <a:t>Megacorp</a:t>
                      </a:r>
                      <a:r>
                        <a:rPr lang="en-US" sz="1300" dirty="0">
                          <a:solidFill>
                            <a:srgbClr val="003366"/>
                          </a:solidFill>
                          <a:effectLst/>
                        </a:rPr>
                        <a:t> Logistics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solidFill>
                            <a:srgbClr val="003366"/>
                          </a:solidFill>
                          <a:effectLst/>
                        </a:rPr>
                        <a:t>Shawn Knowles, Sr Director of IT, </a:t>
                      </a:r>
                      <a:r>
                        <a:rPr lang="en-US" sz="1300" dirty="0" err="1">
                          <a:solidFill>
                            <a:srgbClr val="003366"/>
                          </a:solidFill>
                          <a:effectLst/>
                        </a:rPr>
                        <a:t>ThermoFisher</a:t>
                      </a:r>
                      <a:r>
                        <a:rPr lang="en-US" sz="1300" dirty="0">
                          <a:solidFill>
                            <a:srgbClr val="003366"/>
                          </a:solidFill>
                          <a:effectLst/>
                        </a:rPr>
                        <a:t>/PPD</a:t>
                      </a:r>
                    </a:p>
                    <a:p>
                      <a:pPr fontAlgn="t"/>
                      <a:r>
                        <a:rPr lang="en-US" sz="1300" dirty="0">
                          <a:solidFill>
                            <a:srgbClr val="003366"/>
                          </a:solidFill>
                          <a:effectLst/>
                        </a:rPr>
                        <a:t>Albert Steed, CEO, True IP Solutions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7631304"/>
                  </a:ext>
                </a:extLst>
              </a:tr>
              <a:tr h="24928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Sales/Marketing/CRM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en-US" sz="1300" kern="1200" dirty="0">
                        <a:solidFill>
                          <a:srgbClr val="0033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4839090"/>
                  </a:ext>
                </a:extLst>
              </a:tr>
              <a:tr h="249282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CH 123</a:t>
                      </a: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Stefanie Boyer, Chief Science Officer, Bryant University</a:t>
                      </a:r>
                    </a:p>
                    <a:p>
                      <a:pPr marL="0" algn="l" defTabSz="914400" rtl="0" eaLnBrk="1" fontAlgn="t" latinLnBrk="0" hangingPunct="1"/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Daniel </a:t>
                      </a:r>
                      <a:r>
                        <a:rPr lang="en-US" sz="1300" kern="1200" dirty="0" err="1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Khorram</a:t>
                      </a:r>
                      <a:r>
                        <a:rPr lang="en-US" sz="1300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Account Exec Fin Services, Salesforce </a:t>
                      </a:r>
                      <a:r>
                        <a:rPr lang="en-US" sz="1300" i="1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(virtual)</a:t>
                      </a:r>
                      <a:endParaRPr lang="en-US" sz="1300" kern="1200" dirty="0">
                        <a:solidFill>
                          <a:srgbClr val="0033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767" marR="26767" marT="26767" marB="2676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3605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2371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BAC83-BCFA-B6E2-3106-66FD7951C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Forum – AI in Research/Practice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1AB74-9ABA-CC7A-2226-0D20E3E14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52650"/>
            <a:ext cx="10972801" cy="4490950"/>
          </a:xfrm>
        </p:spPr>
        <p:txBody>
          <a:bodyPr/>
          <a:lstStyle/>
          <a:p>
            <a:r>
              <a:rPr lang="en-US" dirty="0"/>
              <a:t>ONE thing you’re already doing?</a:t>
            </a:r>
            <a:br>
              <a:rPr lang="en-US" dirty="0"/>
            </a:br>
            <a:endParaRPr lang="en-US" dirty="0"/>
          </a:p>
          <a:p>
            <a:r>
              <a:rPr lang="en-US" dirty="0"/>
              <a:t>ONE thing you plan to explore/implement?</a:t>
            </a:r>
            <a:br>
              <a:rPr lang="en-US" dirty="0"/>
            </a:br>
            <a:endParaRPr lang="en-US" dirty="0"/>
          </a:p>
          <a:p>
            <a:r>
              <a:rPr lang="en-US" dirty="0"/>
              <a:t>Takeaways from Breakout Sessions?</a:t>
            </a:r>
            <a:br>
              <a:rPr lang="en-US" dirty="0"/>
            </a:br>
            <a:endParaRPr lang="en-US" dirty="0"/>
          </a:p>
          <a:p>
            <a:r>
              <a:rPr lang="en-US" dirty="0"/>
              <a:t>Any lingering thoughts to share?</a:t>
            </a:r>
          </a:p>
        </p:txBody>
      </p:sp>
    </p:spTree>
    <p:extLst>
      <p:ext uri="{BB962C8B-B14F-4D97-AF65-F5344CB8AC3E}">
        <p14:creationId xmlns:p14="http://schemas.microsoft.com/office/powerpoint/2010/main" val="3015249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BAC83-BCFA-B6E2-3106-66FD7951C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Where Do We Go From Here?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1AB74-9ABA-CC7A-2226-0D20E3E14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52650"/>
            <a:ext cx="10972801" cy="4490950"/>
          </a:xfrm>
        </p:spPr>
        <p:txBody>
          <a:bodyPr/>
          <a:lstStyle/>
          <a:p>
            <a:r>
              <a:rPr lang="en-US" dirty="0"/>
              <a:t>Your perspective/outlook on AI</a:t>
            </a:r>
          </a:p>
          <a:p>
            <a:endParaRPr lang="en-US" dirty="0"/>
          </a:p>
          <a:p>
            <a:r>
              <a:rPr lang="en-US" dirty="0"/>
              <a:t>CSB Summer AI Taskforce</a:t>
            </a:r>
          </a:p>
          <a:p>
            <a:pPr lvl="1"/>
            <a:r>
              <a:rPr lang="en-US" dirty="0"/>
              <a:t>Chair: Judith Gebauer</a:t>
            </a:r>
          </a:p>
          <a:p>
            <a:pPr lvl="1"/>
            <a:r>
              <a:rPr lang="en-US" dirty="0"/>
              <a:t>If interested, contact your department chair</a:t>
            </a:r>
          </a:p>
        </p:txBody>
      </p:sp>
    </p:spTree>
    <p:extLst>
      <p:ext uri="{BB962C8B-B14F-4D97-AF65-F5344CB8AC3E}">
        <p14:creationId xmlns:p14="http://schemas.microsoft.com/office/powerpoint/2010/main" val="1705278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GradCourseTemplate">
  <a:themeElements>
    <a:clrScheme name="CSB Grad Programs - Online Courses">
      <a:dk1>
        <a:srgbClr val="007073"/>
      </a:dk1>
      <a:lt1>
        <a:srgbClr val="FFFFFF"/>
      </a:lt1>
      <a:dk2>
        <a:srgbClr val="000000"/>
      </a:dk2>
      <a:lt2>
        <a:srgbClr val="F9E37F"/>
      </a:lt2>
      <a:accent1>
        <a:srgbClr val="003366"/>
      </a:accent1>
      <a:accent2>
        <a:srgbClr val="366092"/>
      </a:accent2>
      <a:accent3>
        <a:srgbClr val="31859B"/>
      </a:accent3>
      <a:accent4>
        <a:srgbClr val="FFFF99"/>
      </a:accent4>
      <a:accent5>
        <a:srgbClr val="4BACC6"/>
      </a:accent5>
      <a:accent6>
        <a:srgbClr val="DBEEF3"/>
      </a:accent6>
      <a:hlink>
        <a:srgbClr val="244061"/>
      </a:hlink>
      <a:folHlink>
        <a:srgbClr val="F9E37F"/>
      </a:folHlink>
    </a:clrScheme>
    <a:fontScheme name="Grad Programs Template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CourseTemplate" id="{C8A35501-E652-4627-8654-7506DF6A8B50}" vid="{D9D75715-292C-401E-85B1-842123FB66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0715862F0CB84287F358EE1F709270" ma:contentTypeVersion="6" ma:contentTypeDescription="Create a new document." ma:contentTypeScope="" ma:versionID="963c70cbccf0abf766f61002918fca31">
  <xsd:schema xmlns:xsd="http://www.w3.org/2001/XMLSchema" xmlns:xs="http://www.w3.org/2001/XMLSchema" xmlns:p="http://schemas.microsoft.com/office/2006/metadata/properties" xmlns:ns2="5f5b1433-647c-4e4b-8bd9-f84bd86a5416" xmlns:ns3="13a7ddca-d697-4caf-bb3c-bef52754bd59" targetNamespace="http://schemas.microsoft.com/office/2006/metadata/properties" ma:root="true" ma:fieldsID="04b6bfef2fe7a7bb1c0349afc6238112" ns2:_="" ns3:_="">
    <xsd:import namespace="5f5b1433-647c-4e4b-8bd9-f84bd86a5416"/>
    <xsd:import namespace="13a7ddca-d697-4caf-bb3c-bef52754bd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b1433-647c-4e4b-8bd9-f84bd86a54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a7ddca-d697-4caf-bb3c-bef52754bd5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1AC5754-5A20-4EDC-8D95-1A9FBCB41D57}">
  <ds:schemaRefs>
    <ds:schemaRef ds:uri="13a7ddca-d697-4caf-bb3c-bef52754bd59"/>
    <ds:schemaRef ds:uri="http://purl.org/dc/dcmitype/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5f5b1433-647c-4e4b-8bd9-f84bd86a5416"/>
  </ds:schemaRefs>
</ds:datastoreItem>
</file>

<file path=customXml/itemProps2.xml><?xml version="1.0" encoding="utf-8"?>
<ds:datastoreItem xmlns:ds="http://schemas.openxmlformats.org/officeDocument/2006/customXml" ds:itemID="{419F3F8B-FB55-4ED1-A80B-2CE0BEDF8E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5b1433-647c-4e4b-8bd9-f84bd86a5416"/>
    <ds:schemaRef ds:uri="13a7ddca-d697-4caf-bb3c-bef52754bd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655A10D-B331-4E50-B68F-E357A793DBBB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4e32bd2a-1ccd-49c1-a814-de8553946415}" enabled="1" method="Standard" siteId="{22136781-9753-4c75-af28-68a078871ebf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GradCourseTemplate</Template>
  <TotalTime>8088</TotalTime>
  <Words>841</Words>
  <Application>Microsoft Office PowerPoint</Application>
  <PresentationFormat>Widescreen</PresentationFormat>
  <Paragraphs>155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Open Sans</vt:lpstr>
      <vt:lpstr>Courier New</vt:lpstr>
      <vt:lpstr>GradCourseTemplate</vt:lpstr>
      <vt:lpstr>CSB Presents: Exploring AI (aka: AI Day)</vt:lpstr>
      <vt:lpstr>AI Day Agenda</vt:lpstr>
      <vt:lpstr>Open Forum – AI in Teaching</vt:lpstr>
      <vt:lpstr>AI Day Agenda</vt:lpstr>
      <vt:lpstr>AI Day Breakout Sessions</vt:lpstr>
      <vt:lpstr>Open Forum – AI in Research/Practice</vt:lpstr>
      <vt:lpstr>Where Do We Go From Here?</vt:lpstr>
    </vt:vector>
  </TitlesOfParts>
  <Company>UNCW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M.S. Accountancy</dc:title>
  <dc:creator>ABrowne</dc:creator>
  <cp:lastModifiedBy>Matthews, Kevin D.</cp:lastModifiedBy>
  <cp:revision>52</cp:revision>
  <dcterms:created xsi:type="dcterms:W3CDTF">2016-06-16T19:37:17Z</dcterms:created>
  <dcterms:modified xsi:type="dcterms:W3CDTF">2024-05-15T18:53:48Z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0x0101002E0715862F0CB84287F358EE1F709270</vt:lpwstr>
  </property>
</Properties>
</file>