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61" r:id="rId7"/>
    <p:sldId id="262" r:id="rId8"/>
    <p:sldId id="263" r:id="rId9"/>
    <p:sldId id="259" r:id="rId10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6EEAE-5549-41AD-A135-A239E82C237E}" v="3" dt="2024-05-14T12:24:55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83142" autoAdjust="0"/>
  </p:normalViewPr>
  <p:slideViewPr>
    <p:cSldViewPr snapToGrid="0" snapToObjects="1">
      <p:cViewPr varScale="1">
        <p:scale>
          <a:sx n="101" d="100"/>
          <a:sy n="101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n, Parker" userId="4a15c1a3-8d98-4329-87dc-5c7dd8604f03" providerId="ADAL" clId="{23D6EEAE-5549-41AD-A135-A239E82C237E}"/>
    <pc:docChg chg="undo custSel modSld modNotesMaster">
      <pc:chgData name="Moran, Parker" userId="4a15c1a3-8d98-4329-87dc-5c7dd8604f03" providerId="ADAL" clId="{23D6EEAE-5549-41AD-A135-A239E82C237E}" dt="2024-05-14T12:26:27.043" v="79" actId="20577"/>
      <pc:docMkLst>
        <pc:docMk/>
      </pc:docMkLst>
      <pc:sldChg chg="addSp delSp modSp mod">
        <pc:chgData name="Moran, Parker" userId="4a15c1a3-8d98-4329-87dc-5c7dd8604f03" providerId="ADAL" clId="{23D6EEAE-5549-41AD-A135-A239E82C237E}" dt="2024-05-13T15:08:12.331" v="55" actId="20577"/>
        <pc:sldMkLst>
          <pc:docMk/>
          <pc:sldMk cId="3178907247" sldId="259"/>
        </pc:sldMkLst>
        <pc:spChg chg="mod">
          <ac:chgData name="Moran, Parker" userId="4a15c1a3-8d98-4329-87dc-5c7dd8604f03" providerId="ADAL" clId="{23D6EEAE-5549-41AD-A135-A239E82C237E}" dt="2024-05-13T15:08:12.331" v="55" actId="20577"/>
          <ac:spMkLst>
            <pc:docMk/>
            <pc:sldMk cId="3178907247" sldId="259"/>
            <ac:spMk id="3" creationId="{05CF013D-EF6F-C34F-AD2A-3E72B749157D}"/>
          </ac:spMkLst>
        </pc:spChg>
        <pc:graphicFrameChg chg="add del">
          <ac:chgData name="Moran, Parker" userId="4a15c1a3-8d98-4329-87dc-5c7dd8604f03" providerId="ADAL" clId="{23D6EEAE-5549-41AD-A135-A239E82C237E}" dt="2024-05-13T15:07:34.665" v="2" actId="3680"/>
          <ac:graphicFrameMkLst>
            <pc:docMk/>
            <pc:sldMk cId="3178907247" sldId="259"/>
            <ac:graphicFrameMk id="4" creationId="{242D8D20-C3C3-B6E3-1B98-C9A321B20B51}"/>
          </ac:graphicFrameMkLst>
        </pc:graphicFrameChg>
      </pc:sldChg>
      <pc:sldChg chg="modSp mod">
        <pc:chgData name="Moran, Parker" userId="4a15c1a3-8d98-4329-87dc-5c7dd8604f03" providerId="ADAL" clId="{23D6EEAE-5549-41AD-A135-A239E82C237E}" dt="2024-05-14T12:26:27.043" v="79" actId="20577"/>
        <pc:sldMkLst>
          <pc:docMk/>
          <pc:sldMk cId="1747892957" sldId="263"/>
        </pc:sldMkLst>
        <pc:spChg chg="mod">
          <ac:chgData name="Moran, Parker" userId="4a15c1a3-8d98-4329-87dc-5c7dd8604f03" providerId="ADAL" clId="{23D6EEAE-5549-41AD-A135-A239E82C237E}" dt="2024-05-14T12:26:27.043" v="79" actId="20577"/>
          <ac:spMkLst>
            <pc:docMk/>
            <pc:sldMk cId="1747892957" sldId="263"/>
            <ac:spMk id="3" creationId="{1562C4B8-B45D-0814-6AE3-9E2080C6A0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2B0198CE-C5C6-46C4-ADE2-2F9667041DC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0463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5822947-F633-4A56-B1F6-091A6A2E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date answers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GPT4 model last updated in April, 2023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GPT4 Turbo current as of April, 2024, but only available for paid subscribers</a:t>
            </a:r>
          </a:p>
          <a:p>
            <a:r>
              <a:rPr lang="en-US" dirty="0"/>
              <a:t>Data protection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Once signed in, data is encrypted and not seen by humans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Prompts and answers are discarded at the end of a sessions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Data is not used to train AI models</a:t>
            </a:r>
          </a:p>
          <a:p>
            <a:r>
              <a:rPr lang="en-US" dirty="0"/>
              <a:t>Accessibility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Browsers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Edge sidebar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Mobile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Create apps and provide data they use for content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Focuses answers on specific datasets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APIs to integrate with data sources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Private environments for you copilot(s)</a:t>
            </a:r>
          </a:p>
          <a:p>
            <a:r>
              <a:rPr lang="en-US" dirty="0"/>
              <a:t>Connectivity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Publish copilots where you want them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SPO for private, web for public</a:t>
            </a:r>
          </a:p>
          <a:p>
            <a:r>
              <a:rPr lang="en-US" dirty="0"/>
              <a:t>Costs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Free license to build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Interaction packs for prompts and responses</a:t>
            </a:r>
          </a:p>
          <a:p>
            <a:pPr marL="640091" lvl="1" indent="-174570">
              <a:buFont typeface="Arial" panose="020B0604020202020204" pitchFamily="34" charset="0"/>
              <a:buChar char="•"/>
            </a:pPr>
            <a:r>
              <a:rPr lang="en-US" dirty="0"/>
              <a:t>2-3 interactions per question</a:t>
            </a:r>
          </a:p>
          <a:p>
            <a:pPr marL="640091" lvl="1" indent="-174570">
              <a:buFont typeface="Arial" panose="020B0604020202020204" pitchFamily="34" charset="0"/>
              <a:buChar char="•"/>
            </a:pPr>
            <a:r>
              <a:rPr lang="en-US" dirty="0"/>
              <a:t>25K interactions per month</a:t>
            </a:r>
          </a:p>
          <a:p>
            <a:pPr marL="640091" lvl="1" indent="-174570">
              <a:buFont typeface="Arial" panose="020B0604020202020204" pitchFamily="34" charset="0"/>
              <a:buChar char="•"/>
            </a:pPr>
            <a:r>
              <a:rPr lang="en-US" dirty="0"/>
              <a:t>~$110 per month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Also works with Loop, OneNote, and Whiteboard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Integrates with Copilot and Copilot Studio</a:t>
            </a:r>
          </a:p>
          <a:p>
            <a:r>
              <a:rPr lang="en-US" dirty="0"/>
              <a:t>Licensing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Requires separate license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Similar to Project and Visio purchases</a:t>
            </a:r>
          </a:p>
          <a:p>
            <a:pPr marL="174570" indent="-174570">
              <a:buFont typeface="Arial" panose="020B0604020202020204" pitchFamily="34" charset="0"/>
              <a:buChar char="•"/>
            </a:pPr>
            <a:r>
              <a:rPr lang="en-US" dirty="0"/>
              <a:t>Subscription runs July 1 to June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2947-F633-4A56-B1F6-091A6A2EDF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776" y="1241146"/>
            <a:ext cx="4544633" cy="1218795"/>
          </a:xfrm>
        </p:spPr>
        <p:txBody>
          <a:bodyPr anchor="b">
            <a:spAutoFit/>
          </a:bodyPr>
          <a:lstStyle>
            <a:lvl1pPr algn="ctr">
              <a:defRPr sz="4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776" y="2638027"/>
            <a:ext cx="4544633" cy="276999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C6DF4-F395-BE4D-9BFD-F02477BC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759417"/>
            <a:ext cx="7905750" cy="48071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5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E383FD-4A84-0B45-8AF6-2E46150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9319"/>
            <a:ext cx="7953876" cy="664797"/>
          </a:xfrm>
        </p:spPr>
        <p:txBody>
          <a:bodyPr anchor="b">
            <a:sp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72040D-DE34-AB4A-BFB3-B40494A3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31104"/>
            <a:ext cx="79538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72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5429"/>
            <a:ext cx="3886200" cy="41385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5429"/>
            <a:ext cx="3886200" cy="41385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5972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03377"/>
            <a:ext cx="3868340" cy="33197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5972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03377"/>
            <a:ext cx="3887391" cy="33197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4045-50B8-2C4E-9466-C68609A5A50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2386-A77B-D946-A6EA-60CC7A61A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29DE3E-7A37-4541-B532-31106F6A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7"/>
            <a:ext cx="5952564" cy="80530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3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518" y="518480"/>
            <a:ext cx="5952564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5613"/>
            <a:ext cx="7886700" cy="1752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E7F4045-50B8-2C4E-9466-C68609A5A504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6072" y="6492873"/>
            <a:ext cx="106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FD1A2386-A77B-D946-A6EA-60CC7A61A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cw.edu/seahawk-life/services/technology/support/services/microsoft-copilo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A93B-442F-9B4B-9261-146F3824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776" y="1850543"/>
            <a:ext cx="4544633" cy="609398"/>
          </a:xfrm>
        </p:spPr>
        <p:txBody>
          <a:bodyPr/>
          <a:lstStyle/>
          <a:p>
            <a:r>
              <a:rPr lang="en-US" dirty="0"/>
              <a:t>AI Tools at UNCW</a:t>
            </a:r>
          </a:p>
        </p:txBody>
      </p:sp>
    </p:spTree>
    <p:extLst>
      <p:ext uri="{BB962C8B-B14F-4D97-AF65-F5344CB8AC3E}">
        <p14:creationId xmlns:p14="http://schemas.microsoft.com/office/powerpoint/2010/main" val="13637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A49-51F2-2E45-99E3-F6E8DC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269181"/>
            <a:ext cx="8138832" cy="997196"/>
          </a:xfrm>
        </p:spPr>
        <p:txBody>
          <a:bodyPr/>
          <a:lstStyle/>
          <a:p>
            <a:r>
              <a:rPr lang="en-US" dirty="0"/>
              <a:t>Copilot with Commercial Data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71E6-A49F-D04D-8CF8-D342658B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613"/>
            <a:ext cx="7886700" cy="4277068"/>
          </a:xfrm>
        </p:spPr>
        <p:txBody>
          <a:bodyPr/>
          <a:lstStyle/>
          <a:p>
            <a:r>
              <a:rPr lang="en-US" dirty="0"/>
              <a:t>Web-based</a:t>
            </a:r>
          </a:p>
          <a:p>
            <a:r>
              <a:rPr lang="en-US" dirty="0"/>
              <a:t>Generates text and images</a:t>
            </a:r>
          </a:p>
          <a:p>
            <a:r>
              <a:rPr lang="en-US" dirty="0"/>
              <a:t>Collaboration with OpenAI (makers of ChatGPT)</a:t>
            </a:r>
          </a:p>
          <a:p>
            <a:pPr lvl="1"/>
            <a:r>
              <a:rPr lang="en-US" dirty="0"/>
              <a:t>Uses GPT4 and Dall-E 3 LLMs</a:t>
            </a:r>
          </a:p>
          <a:p>
            <a:pPr lvl="1"/>
            <a:r>
              <a:rPr lang="en-US" dirty="0"/>
              <a:t>Up to date answers</a:t>
            </a:r>
          </a:p>
          <a:p>
            <a:r>
              <a:rPr lang="en-US" dirty="0"/>
              <a:t>Data protection</a:t>
            </a:r>
          </a:p>
          <a:p>
            <a:r>
              <a:rPr lang="en-US" dirty="0"/>
              <a:t>Citations</a:t>
            </a:r>
          </a:p>
          <a:p>
            <a:r>
              <a:rPr lang="en-US" dirty="0"/>
              <a:t>Available to all students, faculty, and staff</a:t>
            </a:r>
          </a:p>
          <a:p>
            <a:r>
              <a:rPr lang="en-US" dirty="0"/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265817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A49-51F2-2E45-99E3-F6E8DC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18480"/>
            <a:ext cx="8138832" cy="498598"/>
          </a:xfrm>
        </p:spPr>
        <p:txBody>
          <a:bodyPr/>
          <a:lstStyle/>
          <a:p>
            <a:r>
              <a:rPr lang="en-US" dirty="0"/>
              <a:t>Copilot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71E6-A49F-D04D-8CF8-D342658B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613"/>
            <a:ext cx="7886700" cy="3484031"/>
          </a:xfrm>
        </p:spPr>
        <p:txBody>
          <a:bodyPr/>
          <a:lstStyle/>
          <a:p>
            <a:r>
              <a:rPr lang="en-US" dirty="0"/>
              <a:t>Build custom ‘copilots’ with your data</a:t>
            </a:r>
          </a:p>
          <a:p>
            <a:endParaRPr lang="en-US" dirty="0"/>
          </a:p>
          <a:p>
            <a:r>
              <a:rPr lang="en-US" dirty="0"/>
              <a:t>Protected searches</a:t>
            </a:r>
          </a:p>
          <a:p>
            <a:endParaRPr lang="en-US" dirty="0"/>
          </a:p>
          <a:p>
            <a:r>
              <a:rPr lang="en-US" dirty="0"/>
              <a:t>Custom connectivity</a:t>
            </a:r>
          </a:p>
          <a:p>
            <a:endParaRPr lang="en-US" dirty="0"/>
          </a:p>
          <a:p>
            <a:r>
              <a:rPr lang="en-US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363728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A49-51F2-2E45-99E3-F6E8DC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18480"/>
            <a:ext cx="8138832" cy="498598"/>
          </a:xfrm>
        </p:spPr>
        <p:txBody>
          <a:bodyPr/>
          <a:lstStyle/>
          <a:p>
            <a:r>
              <a:rPr lang="en-US" dirty="0"/>
              <a:t>Copilot for Microsoft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71E6-A49F-D04D-8CF8-D342658B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613"/>
            <a:ext cx="7886700" cy="2886431"/>
          </a:xfrm>
        </p:spPr>
        <p:txBody>
          <a:bodyPr/>
          <a:lstStyle/>
          <a:p>
            <a:r>
              <a:rPr lang="en-US" dirty="0"/>
              <a:t>Integrate AI into your everyday apps</a:t>
            </a:r>
          </a:p>
          <a:p>
            <a:pPr lvl="1"/>
            <a:r>
              <a:rPr lang="en-US" dirty="0"/>
              <a:t>Teams, Word, Outlook, PowerPoint, Excel, and more</a:t>
            </a:r>
          </a:p>
          <a:p>
            <a:pPr lvl="1"/>
            <a:r>
              <a:rPr lang="en-US" dirty="0"/>
              <a:t>Create and summarize content</a:t>
            </a:r>
          </a:p>
          <a:p>
            <a:pPr lvl="1"/>
            <a:r>
              <a:rPr lang="en-US" dirty="0"/>
              <a:t>Build visualizations</a:t>
            </a:r>
          </a:p>
          <a:p>
            <a:pPr lvl="1"/>
            <a:r>
              <a:rPr lang="en-US" dirty="0"/>
              <a:t>Perform analysis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Separate license/Annual subscription</a:t>
            </a:r>
          </a:p>
        </p:txBody>
      </p:sp>
    </p:spTree>
    <p:extLst>
      <p:ext uri="{BB962C8B-B14F-4D97-AF65-F5344CB8AC3E}">
        <p14:creationId xmlns:p14="http://schemas.microsoft.com/office/powerpoint/2010/main" val="198012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F085-CE6C-E085-4810-36D00F10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C4B8-B45D-0814-6AE3-9E2080C6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613"/>
            <a:ext cx="7886700" cy="4306307"/>
          </a:xfrm>
        </p:spPr>
        <p:txBody>
          <a:bodyPr/>
          <a:lstStyle/>
          <a:p>
            <a:r>
              <a:rPr lang="en-US" dirty="0"/>
              <a:t>Search UNCW website for ‘Copilot’</a:t>
            </a:r>
          </a:p>
          <a:p>
            <a:pPr lvl="1"/>
            <a:r>
              <a:rPr lang="en-US" dirty="0">
                <a:hlinkClick r:id="rId3"/>
              </a:rPr>
              <a:t>https://uncw.edu/seahawk-life/services/technology/support/services/microsoft-copilot</a:t>
            </a:r>
            <a:endParaRPr lang="en-US" dirty="0"/>
          </a:p>
          <a:p>
            <a:endParaRPr lang="en-US" dirty="0"/>
          </a:p>
          <a:p>
            <a:r>
              <a:rPr lang="en-US" dirty="0"/>
              <a:t>Dare to Learn Academy</a:t>
            </a:r>
          </a:p>
          <a:p>
            <a:pPr lvl="1"/>
            <a:r>
              <a:rPr lang="en-US" dirty="0"/>
              <a:t>Next course is May 16 at 11 a.m.</a:t>
            </a:r>
          </a:p>
          <a:p>
            <a:pPr lvl="1"/>
            <a:r>
              <a:rPr lang="en-US"/>
              <a:t>Occurs every two weeks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Department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4789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BED6-FCC9-784A-BCCB-C194338E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9319"/>
            <a:ext cx="7953876" cy="66479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F013D-EF6F-C34F-AD2A-3E72B749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31104"/>
            <a:ext cx="7953876" cy="112543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Contact </a:t>
            </a:r>
            <a:r>
              <a:rPr lang="en-US"/>
              <a:t>info: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Parker Moran			Jim Mothershed</a:t>
            </a:r>
          </a:p>
          <a:p>
            <a:pPr>
              <a:spcBef>
                <a:spcPts val="0"/>
              </a:spcBef>
            </a:pPr>
            <a:r>
              <a:rPr lang="en-US" dirty="0"/>
              <a:t>moranp@uncw.edu		mothershedj@uncw.edu</a:t>
            </a:r>
          </a:p>
        </p:txBody>
      </p:sp>
    </p:spTree>
    <p:extLst>
      <p:ext uri="{BB962C8B-B14F-4D97-AF65-F5344CB8AC3E}">
        <p14:creationId xmlns:p14="http://schemas.microsoft.com/office/powerpoint/2010/main" val="317890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CW 1">
      <a:dk1>
        <a:srgbClr val="11206C"/>
      </a:dk1>
      <a:lt1>
        <a:srgbClr val="FFFFFF"/>
      </a:lt1>
      <a:dk2>
        <a:srgbClr val="03665F"/>
      </a:dk2>
      <a:lt2>
        <a:srgbClr val="E7E6E6"/>
      </a:lt2>
      <a:accent1>
        <a:srgbClr val="004987"/>
      </a:accent1>
      <a:accent2>
        <a:srgbClr val="008374"/>
      </a:accent2>
      <a:accent3>
        <a:srgbClr val="A5A5A5"/>
      </a:accent3>
      <a:accent4>
        <a:srgbClr val="B18002"/>
      </a:accent4>
      <a:accent5>
        <a:srgbClr val="F4A606"/>
      </a:accent5>
      <a:accent6>
        <a:srgbClr val="F7DA63"/>
      </a:accent6>
      <a:hlink>
        <a:srgbClr val="F4A606"/>
      </a:hlink>
      <a:folHlink>
        <a:srgbClr val="0083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wpowerpointtwostandard.pptx" id="{F95E14A1-BFC6-4903-BA63-33A043B96699}" vid="{DE396CD1-44C5-4DC1-8593-DBB31C8C2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715862F0CB84287F358EE1F709270" ma:contentTypeVersion="4" ma:contentTypeDescription="Create a new document." ma:contentTypeScope="" ma:versionID="e476e47a31ceb2933218bbec994c349f">
  <xsd:schema xmlns:xsd="http://www.w3.org/2001/XMLSchema" xmlns:xs="http://www.w3.org/2001/XMLSchema" xmlns:p="http://schemas.microsoft.com/office/2006/metadata/properties" xmlns:ns2="5f5b1433-647c-4e4b-8bd9-f84bd86a5416" xmlns:ns3="13a7ddca-d697-4caf-bb3c-bef52754bd59" targetNamespace="http://schemas.microsoft.com/office/2006/metadata/properties" ma:root="true" ma:fieldsID="904aa50c4d539c723db6b661c10e2760" ns2:_="" ns3:_="">
    <xsd:import namespace="5f5b1433-647c-4e4b-8bd9-f84bd86a5416"/>
    <xsd:import namespace="13a7ddca-d697-4caf-bb3c-bef52754b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b1433-647c-4e4b-8bd9-f84bd86a5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7ddca-d697-4caf-bb3c-bef52754b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3EB221-056B-4BCF-AAA1-6DCBD4614EAF}">
  <ds:schemaRefs>
    <ds:schemaRef ds:uri="http://schemas.microsoft.com/office/infopath/2007/PartnerControls"/>
    <ds:schemaRef ds:uri="http://purl.org/dc/terms/"/>
    <ds:schemaRef ds:uri="http://purl.org/dc/elements/1.1/"/>
    <ds:schemaRef ds:uri="5f5b1433-647c-4e4b-8bd9-f84bd86a541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3a7ddca-d697-4caf-bb3c-bef52754bd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6A7B9-71A9-49AE-8FE3-EC56FD078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b1433-647c-4e4b-8bd9-f84bd86a5416"/>
    <ds:schemaRef ds:uri="13a7ddca-d697-4caf-bb3c-bef52754b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8EC0AF-E4C9-41E4-BE4F-35E3C369150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32bd2a-1ccd-49c1-a814-de8553946415}" enabled="1" method="Standard" siteId="{22136781-9753-4c75-af28-68a078871eb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uncwpowerpointtwostandard</Template>
  <TotalTime>58</TotalTime>
  <Words>338</Words>
  <Application>Microsoft Office PowerPoint</Application>
  <PresentationFormat>On-screen Show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Times New Roman</vt:lpstr>
      <vt:lpstr>Office Theme</vt:lpstr>
      <vt:lpstr>AI Tools at UNCW</vt:lpstr>
      <vt:lpstr>Copilot with Commercial Data Protection</vt:lpstr>
      <vt:lpstr>Copilot Studio</vt:lpstr>
      <vt:lpstr>Copilot for Microsoft 365</vt:lpstr>
      <vt:lpstr>Training and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at UNCW</dc:title>
  <dc:creator>Moran, Parker</dc:creator>
  <cp:lastModifiedBy>Moran, Parker</cp:lastModifiedBy>
  <cp:revision>1</cp:revision>
  <cp:lastPrinted>2024-05-14T12:24:56Z</cp:lastPrinted>
  <dcterms:created xsi:type="dcterms:W3CDTF">2024-05-13T14:19:59Z</dcterms:created>
  <dcterms:modified xsi:type="dcterms:W3CDTF">2024-05-14T12:26:32Z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0x0101002E0715862F0CB84287F358EE1F709270</vt:lpwstr>
  </property>
</Properties>
</file>