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78" r:id="rId5"/>
    <p:sldId id="276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73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CBE7E-725F-4654-9B65-95422066FAF8}" v="6" dt="2024-05-13T20:25:45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ker, Geoffrey M." userId="f048b52b-d588-4267-a9f8-2871ae868e21" providerId="ADAL" clId="{6CC87B06-E9DF-41B2-ACDC-364879819E8E}"/>
    <pc:docChg chg="modSld">
      <pc:chgData name="Stoker, Geoffrey M." userId="f048b52b-d588-4267-a9f8-2871ae868e21" providerId="ADAL" clId="{6CC87B06-E9DF-41B2-ACDC-364879819E8E}" dt="2024-01-11T13:49:53.744" v="1" actId="20577"/>
      <pc:docMkLst>
        <pc:docMk/>
      </pc:docMkLst>
      <pc:sldChg chg="modSp mod">
        <pc:chgData name="Stoker, Geoffrey M." userId="f048b52b-d588-4267-a9f8-2871ae868e21" providerId="ADAL" clId="{6CC87B06-E9DF-41B2-ACDC-364879819E8E}" dt="2024-01-11T13:49:53.744" v="1" actId="20577"/>
        <pc:sldMkLst>
          <pc:docMk/>
          <pc:sldMk cId="3682168252" sldId="275"/>
        </pc:sldMkLst>
        <pc:spChg chg="mod">
          <ac:chgData name="Stoker, Geoffrey M." userId="f048b52b-d588-4267-a9f8-2871ae868e21" providerId="ADAL" clId="{6CC87B06-E9DF-41B2-ACDC-364879819E8E}" dt="2024-01-11T13:49:53.744" v="1" actId="20577"/>
          <ac:spMkLst>
            <pc:docMk/>
            <pc:sldMk cId="3682168252" sldId="275"/>
            <ac:spMk id="5" creationId="{00000000-0000-0000-0000-000000000000}"/>
          </ac:spMkLst>
        </pc:spChg>
      </pc:sldChg>
    </pc:docChg>
  </pc:docChgLst>
  <pc:docChgLst>
    <pc:chgData name="Stoker, Geoffrey M." userId="f048b52b-d588-4267-a9f8-2871ae868e21" providerId="ADAL" clId="{A93CBE7E-725F-4654-9B65-95422066FAF8}"/>
    <pc:docChg chg="custSel addSld delSld modSld sldOrd">
      <pc:chgData name="Stoker, Geoffrey M." userId="f048b52b-d588-4267-a9f8-2871ae868e21" providerId="ADAL" clId="{A93CBE7E-725F-4654-9B65-95422066FAF8}" dt="2024-05-13T20:38:57.241" v="661" actId="20577"/>
      <pc:docMkLst>
        <pc:docMk/>
      </pc:docMkLst>
      <pc:sldChg chg="addSp delSp modSp mod">
        <pc:chgData name="Stoker, Geoffrey M." userId="f048b52b-d588-4267-a9f8-2871ae868e21" providerId="ADAL" clId="{A93CBE7E-725F-4654-9B65-95422066FAF8}" dt="2024-05-13T20:31:17.333" v="407" actId="20577"/>
        <pc:sldMkLst>
          <pc:docMk/>
          <pc:sldMk cId="1500933215" sldId="256"/>
        </pc:sldMkLst>
        <pc:spChg chg="del">
          <ac:chgData name="Stoker, Geoffrey M." userId="f048b52b-d588-4267-a9f8-2871ae868e21" providerId="ADAL" clId="{A93CBE7E-725F-4654-9B65-95422066FAF8}" dt="2024-05-13T18:44:08.336" v="19" actId="478"/>
          <ac:spMkLst>
            <pc:docMk/>
            <pc:sldMk cId="1500933215" sldId="256"/>
            <ac:spMk id="2" creationId="{D559D5E2-46AA-C135-55C7-C7BD84F66350}"/>
          </ac:spMkLst>
        </pc:spChg>
        <pc:spChg chg="mod">
          <ac:chgData name="Stoker, Geoffrey M." userId="f048b52b-d588-4267-a9f8-2871ae868e21" providerId="ADAL" clId="{A93CBE7E-725F-4654-9B65-95422066FAF8}" dt="2024-05-13T18:44:04.148" v="18" actId="20577"/>
          <ac:spMkLst>
            <pc:docMk/>
            <pc:sldMk cId="1500933215" sldId="256"/>
            <ac:spMk id="4" creationId="{00000000-0000-0000-0000-000000000000}"/>
          </ac:spMkLst>
        </pc:spChg>
        <pc:spChg chg="mod">
          <ac:chgData name="Stoker, Geoffrey M." userId="f048b52b-d588-4267-a9f8-2871ae868e21" providerId="ADAL" clId="{A93CBE7E-725F-4654-9B65-95422066FAF8}" dt="2024-05-13T20:31:17.333" v="407" actId="20577"/>
          <ac:spMkLst>
            <pc:docMk/>
            <pc:sldMk cId="1500933215" sldId="256"/>
            <ac:spMk id="5" creationId="{00000000-0000-0000-0000-000000000000}"/>
          </ac:spMkLst>
        </pc:spChg>
        <pc:picChg chg="add mod">
          <ac:chgData name="Stoker, Geoffrey M." userId="f048b52b-d588-4267-a9f8-2871ae868e21" providerId="ADAL" clId="{A93CBE7E-725F-4654-9B65-95422066FAF8}" dt="2024-05-13T18:55:30.543" v="94" actId="1076"/>
          <ac:picMkLst>
            <pc:docMk/>
            <pc:sldMk cId="1500933215" sldId="256"/>
            <ac:picMk id="6" creationId="{A87902DA-A986-9436-C3A5-2D0DA279B8C8}"/>
          </ac:picMkLst>
        </pc:picChg>
      </pc:sldChg>
      <pc:sldChg chg="modSp mod">
        <pc:chgData name="Stoker, Geoffrey M." userId="f048b52b-d588-4267-a9f8-2871ae868e21" providerId="ADAL" clId="{A93CBE7E-725F-4654-9B65-95422066FAF8}" dt="2024-05-13T18:54:01.497" v="93" actId="20577"/>
        <pc:sldMkLst>
          <pc:docMk/>
          <pc:sldMk cId="3682168252" sldId="275"/>
        </pc:sldMkLst>
        <pc:spChg chg="mod">
          <ac:chgData name="Stoker, Geoffrey M." userId="f048b52b-d588-4267-a9f8-2871ae868e21" providerId="ADAL" clId="{A93CBE7E-725F-4654-9B65-95422066FAF8}" dt="2024-05-13T18:53:05.937" v="83" actId="20577"/>
          <ac:spMkLst>
            <pc:docMk/>
            <pc:sldMk cId="3682168252" sldId="275"/>
            <ac:spMk id="4" creationId="{00000000-0000-0000-0000-000000000000}"/>
          </ac:spMkLst>
        </pc:spChg>
        <pc:spChg chg="mod">
          <ac:chgData name="Stoker, Geoffrey M." userId="f048b52b-d588-4267-a9f8-2871ae868e21" providerId="ADAL" clId="{A93CBE7E-725F-4654-9B65-95422066FAF8}" dt="2024-05-13T18:54:01.497" v="93" actId="20577"/>
          <ac:spMkLst>
            <pc:docMk/>
            <pc:sldMk cId="3682168252" sldId="275"/>
            <ac:spMk id="5" creationId="{00000000-0000-0000-0000-000000000000}"/>
          </ac:spMkLst>
        </pc:spChg>
      </pc:sldChg>
      <pc:sldChg chg="modSp new mod">
        <pc:chgData name="Stoker, Geoffrey M." userId="f048b52b-d588-4267-a9f8-2871ae868e21" providerId="ADAL" clId="{A93CBE7E-725F-4654-9B65-95422066FAF8}" dt="2024-05-13T19:38:01.214" v="300" actId="20577"/>
        <pc:sldMkLst>
          <pc:docMk/>
          <pc:sldMk cId="575722014" sldId="276"/>
        </pc:sldMkLst>
        <pc:spChg chg="mod">
          <ac:chgData name="Stoker, Geoffrey M." userId="f048b52b-d588-4267-a9f8-2871ae868e21" providerId="ADAL" clId="{A93CBE7E-725F-4654-9B65-95422066FAF8}" dt="2024-05-13T19:33:07.376" v="122" actId="20577"/>
          <ac:spMkLst>
            <pc:docMk/>
            <pc:sldMk cId="575722014" sldId="276"/>
            <ac:spMk id="2" creationId="{DAA11D06-3E0F-8FED-0B57-30214F26EE38}"/>
          </ac:spMkLst>
        </pc:spChg>
        <pc:spChg chg="mod">
          <ac:chgData name="Stoker, Geoffrey M." userId="f048b52b-d588-4267-a9f8-2871ae868e21" providerId="ADAL" clId="{A93CBE7E-725F-4654-9B65-95422066FAF8}" dt="2024-05-13T19:38:01.214" v="300" actId="20577"/>
          <ac:spMkLst>
            <pc:docMk/>
            <pc:sldMk cId="575722014" sldId="276"/>
            <ac:spMk id="3" creationId="{17E94D41-78C5-C59E-7C9F-0E9B5E09AA6B}"/>
          </ac:spMkLst>
        </pc:spChg>
      </pc:sldChg>
      <pc:sldChg chg="del">
        <pc:chgData name="Stoker, Geoffrey M." userId="f048b52b-d588-4267-a9f8-2871ae868e21" providerId="ADAL" clId="{A93CBE7E-725F-4654-9B65-95422066FAF8}" dt="2024-05-13T18:46:58.202" v="47" actId="47"/>
        <pc:sldMkLst>
          <pc:docMk/>
          <pc:sldMk cId="662705345" sldId="276"/>
        </pc:sldMkLst>
      </pc:sldChg>
      <pc:sldChg chg="del">
        <pc:chgData name="Stoker, Geoffrey M." userId="f048b52b-d588-4267-a9f8-2871ae868e21" providerId="ADAL" clId="{A93CBE7E-725F-4654-9B65-95422066FAF8}" dt="2024-05-13T18:46:58.202" v="47" actId="47"/>
        <pc:sldMkLst>
          <pc:docMk/>
          <pc:sldMk cId="1687215591" sldId="277"/>
        </pc:sldMkLst>
      </pc:sldChg>
      <pc:sldChg chg="addSp delSp modSp new mod modClrScheme chgLayout">
        <pc:chgData name="Stoker, Geoffrey M." userId="f048b52b-d588-4267-a9f8-2871ae868e21" providerId="ADAL" clId="{A93CBE7E-725F-4654-9B65-95422066FAF8}" dt="2024-05-13T19:56:36.747" v="307" actId="20577"/>
        <pc:sldMkLst>
          <pc:docMk/>
          <pc:sldMk cId="2103714382" sldId="277"/>
        </pc:sldMkLst>
        <pc:spChg chg="del">
          <ac:chgData name="Stoker, Geoffrey M." userId="f048b52b-d588-4267-a9f8-2871ae868e21" providerId="ADAL" clId="{A93CBE7E-725F-4654-9B65-95422066FAF8}" dt="2024-05-13T19:56:04.213" v="302" actId="700"/>
          <ac:spMkLst>
            <pc:docMk/>
            <pc:sldMk cId="2103714382" sldId="277"/>
            <ac:spMk id="2" creationId="{E3650E60-57F5-877B-CDB1-E551BCAAF81F}"/>
          </ac:spMkLst>
        </pc:spChg>
        <pc:spChg chg="del">
          <ac:chgData name="Stoker, Geoffrey M." userId="f048b52b-d588-4267-a9f8-2871ae868e21" providerId="ADAL" clId="{A93CBE7E-725F-4654-9B65-95422066FAF8}" dt="2024-05-13T19:56:04.213" v="302" actId="700"/>
          <ac:spMkLst>
            <pc:docMk/>
            <pc:sldMk cId="2103714382" sldId="277"/>
            <ac:spMk id="3" creationId="{C92243F5-0E5C-889B-B24C-0C944797E1A3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" creationId="{70159A34-66EC-A474-88E7-894901771EB8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" creationId="{80714B06-DB77-7F8B-9372-425AB72F7B97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" creationId="{42CDCEC7-F3C0-DE6E-12AF-1329418914A2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" creationId="{D33DF72C-C4D0-0B33-58FB-A2FBF21F514F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" creationId="{1198D8CD-9001-9331-BA2E-52844857CA2C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" creationId="{E92F219E-48C4-F873-BEB6-A4DF4FB6C6BA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" creationId="{E4DB98B7-5281-06D9-5925-5BA295DA016C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" creationId="{DF19FB6B-BD78-8364-19EE-2A81F8156D53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" creationId="{B62E06D7-B734-D084-1E81-47855ADB2868}"/>
          </ac:spMkLst>
        </pc:spChg>
        <pc:spChg chg="add 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" creationId="{BD0F79F4-98B0-3119-CA78-59C5F12C737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" creationId="{FDEE3A63-6510-B67D-98D6-49310ACA1F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" creationId="{51D35C9C-1031-46C9-EC25-DEB1C7EBE44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" creationId="{8E13FA41-0AE3-2612-3A26-B0D0441B473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" creationId="{7BE04A90-898E-6A5B-2894-046FF2AB981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" creationId="{748DDE28-D283-44DE-498A-B456A02720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" creationId="{21BB55F2-B800-10BF-AA78-D466EAAAEE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" creationId="{DACC203E-BF48-4D3E-797F-5FC10CF9D4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2" creationId="{B440FC7F-9623-F4F4-EB4F-2F5BB7F207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" creationId="{C373C4FB-B09F-8553-240B-1CAE5966E3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" creationId="{B0C12561-7B37-8E3C-69B5-7D290D73E9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" creationId="{717E75AC-5D9A-E94C-9D15-9E9BB7895C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" creationId="{7E21F556-B1AE-161D-69BF-9BFC9B7D9F4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" creationId="{3469DC6F-DC3A-C883-1EF9-C8E15D3DDF2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" creationId="{21681ACF-7782-2EA5-62EF-54E06BE39A4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" creationId="{B69F734C-EF10-B8BB-532F-B5A8FEE567F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" creationId="{31F73EA7-6B26-024D-7D0B-24D4ED308D3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" creationId="{698D57B2-FC06-083A-13A9-03AE532FFF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" creationId="{A736EEF2-2D46-BF5A-8EC9-7B9561F0D7E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4" creationId="{B4F36EE0-865F-DB62-690B-3EB2B4D4FD2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" creationId="{847D2F08-2868-B0CE-8D70-CF24F0E6A15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" creationId="{6301EEA8-016F-3F8D-CB50-F2CD4374C71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" creationId="{142783CB-9535-FD97-B157-2235125480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" creationId="{73C10FCA-2E36-A038-DC0A-0389C2A8D6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" creationId="{F2A8B985-82ED-F9B8-F1D9-99F4B01E0C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" creationId="{FBEE46AB-DA48-2D4E-4BB1-FD2A2E5F61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" creationId="{21422D62-1BF0-9872-8C8F-804EB16951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" creationId="{4DCCC3AA-2BCC-32F9-2D6D-766FE94B80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" creationId="{6FF76B82-CC23-0B4A-48C6-57BC3844088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5" creationId="{96278D1F-81CB-17BF-5E56-439AD38602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" creationId="{405A0325-26BA-1A06-4F32-1DCADB3404A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" creationId="{705317CF-29A4-D9BE-821C-97E05D59179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" creationId="{059FBE36-96A6-AFED-FA43-9228270B96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" creationId="{B3C6BBE3-E74E-31D1-FDAA-2CDEB12EBC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" creationId="{5D418E18-287B-9A18-3DB8-0BAC62F2EF0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" creationId="{EBC84F93-B196-4B31-297B-7F82DC20DF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" creationId="{6664A449-4ACC-3D05-1BD8-0858864BF06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" creationId="{BC5459DE-4395-5494-05E1-E68B82F6674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" creationId="{B06BFAB3-CC52-271F-2319-27B2B482E2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6" creationId="{EC451B0B-3956-4011-0330-59919EDC5CF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" creationId="{0649C42F-6630-1F3F-31D0-12D72EEA45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" creationId="{A77907C9-2F5F-6BB1-EF29-B7498B73F61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" creationId="{BF0C8FD5-DA9B-727C-2669-A638C7AABF3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" creationId="{228F2371-D334-16A6-0E88-9498492DB2F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" creationId="{CA4F9DCE-B5E3-BF87-8205-7AB57F0779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" creationId="{35AEEB1F-2452-208D-FCD4-8B26AD43B52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" creationId="{09A46FFB-08CF-105E-7267-16D8DFFD93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" creationId="{16FD7C15-B710-322C-E693-1D4C18A7B2C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" creationId="{6413BBCF-9BEA-65E7-60AD-AB9702742D4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7" creationId="{CFF1F2C5-F74F-E441-3674-F8A706FB221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" creationId="{A9EECD28-4FB2-753D-E8BA-944F896FB9B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" creationId="{3F8CB92D-6153-B86D-1169-C723FAF7A5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" creationId="{986EF56E-5D5E-E867-8A6D-90D6743F8CD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" creationId="{17A8FB46-C420-B050-634E-DD3BD62F65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" creationId="{575E7E82-FAF0-71AE-76FA-36057C276BC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" creationId="{E4222541-FECA-92F9-7003-642513687EE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" creationId="{031CC6AC-A4D6-7FD8-6D9F-A09C1206FA6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" creationId="{B8BF5A9B-883C-0C36-95D6-6591085DC02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" creationId="{0613D434-31AC-9ECB-31D1-3999936D4B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8" creationId="{7285AF72-6305-7B76-ADA7-31305DA45B6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" creationId="{19430C7F-D264-49F8-D59E-F1084EC8C7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" creationId="{3D43AA37-D0C5-362F-F02F-218F0A9353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" creationId="{F0A2732B-7DD3-0D85-A89D-762342E2820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" creationId="{41D98DAE-A366-F90F-5DBB-CFF0C84B7E4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" creationId="{C8AFFA32-258A-B8D2-1FFE-6A8087E7A8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" creationId="{0001005E-6AC6-A592-C5D5-75CAA7F6901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" creationId="{7CDF8108-6CE4-A163-76CF-B1A401BE36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" creationId="{F221933B-B581-D1BE-02D2-04339E3F2E5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" creationId="{A549F055-E299-1BF2-B1C5-E18C4AC350D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9" creationId="{950CADF3-21F9-E24A-B5B0-604870EB267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" creationId="{DC392895-3277-2357-3B6F-FCFBA04C16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" creationId="{C4F9B656-C679-5342-7F8B-B4E2A5E72D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" creationId="{D8F23518-235C-0DA1-2725-E01F00A82E6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" creationId="{7FC5C3AE-1F2D-3441-D04B-FC03A2127A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" creationId="{3ECB8E42-D701-A702-E0EF-302D8B980C2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" creationId="{E42F7AD1-E71A-EFAA-F1E7-04B7132E46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" creationId="{47BB83AA-0896-F604-52AE-650096856DA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" creationId="{B04E16FD-2469-CB3A-8D63-42F8C7C842F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" creationId="{F9FEAC56-A184-12E2-5149-FA97AD7365D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0" creationId="{3928001D-CBE0-5480-EB56-20982FC0CB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" creationId="{E6CA6719-6E3F-9DB8-5DE0-EB792A0D66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" creationId="{4602F2AF-024F-C5E3-AB5B-36EE63EFCFD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" creationId="{4799A2EC-5491-ADDC-23D6-61626CE8C0C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" creationId="{4D4AA3D8-A2ED-F2BF-C70E-2FF9B21330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" creationId="{D20983D7-FF3C-6A36-B336-41C60E54394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" creationId="{86EDFDAC-4C1E-7BAB-DD00-7F724973725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" creationId="{BF126892-4AB2-2C0C-435A-04DA9EDB5A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" creationId="{B5A5CBA0-1460-24C4-315E-DAAE1A3552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" creationId="{E4E5625D-B3B4-8A0A-4C53-262365F5BAC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1" creationId="{EB8DD795-D3E8-4488-0F07-E4CA4BC3F4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2" creationId="{D3394020-FF5C-A664-AD49-C4E850F089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4" creationId="{9C4D7FCE-4EFE-935F-C5A5-36ACA5218D2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5" creationId="{05A6A960-2230-92C1-CDF4-6B049E33CED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6" creationId="{A5850185-06B4-C5B6-15D7-0733C95BAEB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7" creationId="{934F98F2-054B-CC41-B418-AFCC162BED5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8" creationId="{4782B310-331F-B6E6-D7EE-698798D0598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29" creationId="{5DDDCF8C-14B6-D60D-07FF-A4FE9BD01D3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0" creationId="{277E91DC-EB01-47FE-9314-37C07DBD670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1" creationId="{E8B54A99-59F9-C26E-EC5B-3FED69B9947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2" creationId="{21CFEFEE-84CB-07AB-DDF7-B1746C4A97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3" creationId="{D336B8D7-C1B8-BCB0-E1E5-13F5387F852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4" creationId="{853A0D3D-E4A7-1698-0C4B-6CD6A33E6E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5" creationId="{EBEB3586-FE5B-3115-7522-A5D150DA76D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6" creationId="{7380E430-EB4A-ACCC-655F-D52E710557E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7" creationId="{AC43AC32-997B-33F5-7930-1B700EE5B8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8" creationId="{7D86273C-4CD0-F1E8-1EE6-0E8B4083C4D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39" creationId="{CA4591C4-AD82-C105-DDFE-E6C1CC0B9CB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0" creationId="{3D814241-C9AD-C782-CD7B-6FEA296B00B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1" creationId="{264C7180-45A2-408E-DFE1-CAC3ADB1681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2" creationId="{2F3FB632-18E2-A496-EB9E-8308C47E00F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3" creationId="{D9B9C6E6-DB43-78CA-4882-766F670BD5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4" creationId="{9E91DC20-72A3-8545-A490-4F4630F1F03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5" creationId="{F4C2EF24-DAF5-6455-F541-353951ADA7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6" creationId="{C369980C-61B8-5D89-C6CA-8B0A5758FF5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7" creationId="{9B3D8A54-A50B-ADD7-EB74-7CFCDD48124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8" creationId="{D4D8473E-BA16-D6CE-0BE6-090C905766C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49" creationId="{64EF5101-C45D-6F9C-A870-7D95C8C0A1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0" creationId="{CF3D2F07-2FCC-1CA4-C38E-F346F19CB43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1" creationId="{7E6AFF1C-19D2-0FDD-FDA4-1CE10708EB0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2" creationId="{E4AF8A3D-086F-DBE6-9043-10373F3D53C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3" creationId="{2CB23713-5FD5-B291-FE4D-2220E793D8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4" creationId="{2C75B80C-9783-5ECA-0086-DFC458E4F10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5" creationId="{6B1DC489-FB84-4AFB-AEA6-7DCB6983DD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6" creationId="{961E1F09-CD70-CBDA-3D75-5A6A709828F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7" creationId="{67E57FBA-CFFE-2CA6-9F24-F82A7AFEF88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8" creationId="{21D9C695-9BB3-A273-FD69-79178A32AD9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59" creationId="{0D38900D-6990-50A3-8AE9-61BD69909E8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0" creationId="{C5F42A96-77C2-B773-0A9C-D0CA3D67A6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1" creationId="{BAE55891-63F0-340D-E6FD-9BE637FF10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2" creationId="{A20D4458-13F8-02C0-4881-E2DE56F76B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3" creationId="{ACE5AF06-C236-5E5E-3BEE-9846A80270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4" creationId="{AEE13A7A-2036-DD84-C6C6-6E03E7FBBAC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5" creationId="{E7C39F41-1B58-BD78-1DC0-81CFDA5BB83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6" creationId="{EC7AB8EE-9235-7C8C-0478-9C01F4BC1D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7" creationId="{98371E38-CEDA-2273-02EF-1B8EF2B4C67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8" creationId="{A021E435-AF83-62A7-1FE0-BDFEEA4472E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69" creationId="{F0BFDFD3-2ECF-2E73-420C-C5D628A5E71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0" creationId="{B48754B6-FA31-4E4A-9C57-EE5594F8BF8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1" creationId="{A4FDDB12-21C4-4B26-BD9A-ABFB162E6C7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2" creationId="{6E8AC219-2254-B47D-381C-23F940E3FB9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3" creationId="{E7804584-CA0A-F123-8E0C-2C31704AE7E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4" creationId="{238FD0CD-A5EB-AFD5-BFA3-0C9B2249728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5" creationId="{7160E188-8678-0378-8C0E-8D0FAEC359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6" creationId="{DA8B08A3-5722-C8C0-EBD4-EC6955C86A3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7" creationId="{302D14D4-C06E-92CD-26D1-50BE6C8A6BA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8" creationId="{1582F5E4-E495-75BF-C66E-61A37AD4EA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79" creationId="{D7D3B622-7ACD-5D13-1FF0-C0F6A2142D3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0" creationId="{D574E676-D49F-3E84-35B9-D22AE0182B8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1" creationId="{F424ED8A-CC37-6ACE-4791-E180037CCBF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2" creationId="{BE5C54A0-4D8E-3CDB-732C-3E91F4EED90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3" creationId="{82A10B4B-C55A-85A3-8427-752A234E620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4" creationId="{56649C12-8957-624D-E855-6C6AE52A9A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5" creationId="{D6E7ED13-B600-1ABA-43D3-98E4F913E1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6" creationId="{DA0B37A7-420A-813A-1ED4-F69CB12F2C8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7" creationId="{1B63FAE0-40FC-E627-377A-C27925A673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8" creationId="{71B189CE-46AF-2654-7CDE-8FD9F986CDB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89" creationId="{FA811CD5-D7A8-88B1-A679-CE8DF82789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0" creationId="{75C0E334-A43F-2F94-A76A-430088DCF33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1" creationId="{434CD526-9395-1280-F0B6-340897D8CC5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2" creationId="{1B7D46A6-39F4-6B99-823B-13E6077A53A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3" creationId="{173A5353-C528-A421-FCDD-CE2C7A73F95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4" creationId="{CA9A4AE2-7E22-289E-FF99-6028B85D73F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5" creationId="{BDF27CCC-F734-255A-BAFF-FB57986418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6" creationId="{3F418A29-AC34-97C1-C41B-D97F58D4219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7" creationId="{EB538BF8-ECDD-19CA-F3F5-5BE2AB5431D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8" creationId="{7374C3C6-54C0-818F-23F8-6DEB581C49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99" creationId="{9ED480F6-EA6F-9C3E-C872-9D7D772DEA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0" creationId="{865EE0A6-AB78-1A42-FA13-E5E7001C643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1" creationId="{FA78426B-2EAC-D2F5-DA13-4C4E9BDF71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2" creationId="{C1A97738-6E10-C1CB-C4F1-C71EBE4AD8A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3" creationId="{B8DE6534-BE11-CADC-E9EB-587670D6D9B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4" creationId="{C80265B0-9D2E-CCB8-8C46-114543C4AB4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5" creationId="{A772A340-D48F-3D5F-8808-196B873CAC2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6" creationId="{C848424F-F8CA-3119-9AFB-A4CF31474ED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7" creationId="{686812D9-AAE4-C303-438D-C8F2A36A1D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8" creationId="{FF13475C-5B88-F7E8-39D2-9C3B35F601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09" creationId="{A22DA024-C737-B43B-8EA3-B4FD8B828D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0" creationId="{65ED4B4E-910E-6066-E0B3-F7793B6BEA6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1" creationId="{1082F4CC-ABBC-4CE0-4948-2E92FB694D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2" creationId="{C867496A-F581-FF6E-32D2-7FA0583BCBA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3" creationId="{140D1D15-C105-CAD0-AA88-601BBE3A03C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4" creationId="{59A9B6BE-7ECC-5FDA-30E9-69022EA4DFB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5" creationId="{7217597B-89B2-9340-CEF6-F9F81F7166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6" creationId="{C40FF5E7-447A-6CF1-CD77-ABEE93086D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7" creationId="{8B07C583-64F2-EF22-6B32-1F5EB4144E9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8" creationId="{F90F31D1-31A7-9D7C-0227-3D8E83CBE9D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19" creationId="{B255AD1B-BD94-39A4-3E6F-B9BF6D51889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20" creationId="{2A4550EF-AB4A-CBC9-C62D-382216F7C8C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21" creationId="{F271E876-BF40-3DBA-0BE2-E7EB894FC9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22" creationId="{0D620515-7E59-4C9B-F3B4-2D3D9B4A17E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23" creationId="{A470015B-FD04-5CBC-C7F1-DB1079E12BB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5" creationId="{A20F71B5-0E92-55E3-F9D4-C6E9B64B455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6" creationId="{C11B76A9-9FDB-5B66-3576-1102C1F0B7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7" creationId="{249D29FA-4CAE-216B-3D96-57E1B6F2468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8" creationId="{7F5C3BD2-E81D-E0F0-A568-C68D7A6E400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39" creationId="{83EFD972-C17B-878B-13DE-D3B1D45721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0" creationId="{78826E7C-764F-0ED1-C10B-BB207E0811D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1" creationId="{9F48757E-E808-1AB3-CFAC-CDCE2A018A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2" creationId="{18468C46-13BF-52B3-5F01-1FC4AC5C2A2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3" creationId="{EF3944EA-F4CB-8368-74AF-402C07AC280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4" creationId="{A0F6C5A4-95B2-2A53-9551-ECE813EACAB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5" creationId="{1F7CD3B7-9018-5C83-3628-E084F5A7BDE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6" creationId="{D1196D54-E303-392F-15BE-22583F6EBC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7" creationId="{BC9439E0-446B-D836-8754-2F7F91E7E3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8" creationId="{2104FB8D-1CDA-A8FE-7D16-EB338CE7A1E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49" creationId="{46AAA534-7A1E-21BC-B9BB-3F24ECE130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0" creationId="{BA5A3105-7869-F6D1-75C8-86DF398796B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1" creationId="{9BFECE3D-595E-BB1B-18C7-A714448F3C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2" creationId="{7095EACF-6185-0DC5-AD9B-17C2D7630A5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3" creationId="{5A0E50EF-451D-2998-96A1-65184A9D22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4" creationId="{2C034188-A211-D9AE-A77D-DB8D88578F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5" creationId="{3383E108-3AF6-2442-A13E-97FB5DCC4E8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6" creationId="{DD5E218C-BF63-D35F-23B8-D91111440C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7" creationId="{0755E8D9-CCE1-5117-1CD2-0F86DFDD8C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8" creationId="{A3E1FD52-334A-DFA0-DB11-2D194647003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59" creationId="{B37222E4-7D02-4E39-0104-86710E3FEA4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0" creationId="{EB4B6748-EF5F-00F8-ABCF-6E8637FFBBD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1" creationId="{EA886C82-E7A5-7D31-5464-BC8CA1559E1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2" creationId="{2B827F0C-C6A3-E2EB-B6F4-97BC327FB42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3" creationId="{EB58A5FE-3E7B-A44F-AEAE-2998D11ECD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4" creationId="{59EB84DD-631F-4AB1-E7E9-1D000585B4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5" creationId="{F0407C68-0FC8-5665-7932-9D40AFA4E22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6" creationId="{7008F05F-D33A-5F6B-E0C7-EF21650B191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7" creationId="{0FBF27C9-B4CF-820D-48D6-738D992875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8" creationId="{7B0F1E07-5F6B-4E1A-CCC9-484EE5EAE2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69" creationId="{87691A2C-E0C1-0E62-4DFE-1FE8810D14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0" creationId="{81C4D5FF-6D3B-E5BC-38B9-A4D81AD2EE3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1" creationId="{2C18D47F-E537-1461-44F9-9047461D62F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2" creationId="{2A4224AC-DD89-B898-7018-7F6131DF818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3" creationId="{78F111D1-9147-1D0E-78E8-B38760384CC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4" creationId="{D6CA2615-31D1-3103-7D5D-2847AE6505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5" creationId="{C44B0D6C-0184-E269-F35E-AD29F8BD676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6" creationId="{503C105C-845C-ECAE-2FFB-7E6C6CAD495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7" creationId="{36693B49-8623-0283-010D-50E403F3FB7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8" creationId="{046B88A6-C06E-B103-E8A6-7816DBCAC72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79" creationId="{C7849BCB-47F0-A16F-7423-BCF2796DF3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0" creationId="{83140EB4-2BCD-BF1A-459F-6AF6CB674A7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1" creationId="{69866411-F74A-0F7B-5CD0-78798081EE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2" creationId="{168D6FBD-16EE-2AEC-C0A9-83B41AF6B1A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3" creationId="{FF0F8994-1C05-D661-1A0F-60CD8278C41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4" creationId="{2D01AA51-A9DD-EE10-6AE9-25E5360546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5" creationId="{AF63DBBE-E4FA-1145-B045-75EFE069C0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6" creationId="{B3A86FB4-29D9-A9A5-F520-5427267556E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7" creationId="{C18B1049-E9D9-366A-2BAD-952A8CAC70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8" creationId="{9D25A9E7-1C44-030B-5623-79534851A79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89" creationId="{CEE5F2DD-D72A-A192-14B9-DEFC9DB390D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0" creationId="{1DAAA6D6-238B-8F18-EA52-29D886981C3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1" creationId="{F18FFDB9-402C-55CD-5337-6C864881BB7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2" creationId="{7CF8C4F6-7A00-ABF0-C915-BDE5B8C6448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3" creationId="{2BED55B7-72C8-1831-1F67-017663B716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4" creationId="{F2C57E39-EFFE-BF85-BDBE-DC0839CCBEC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5" creationId="{EE62AE66-A480-3AAC-A0C8-C643748012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6" creationId="{41EDCAA6-15EC-A95B-5A44-7258C1F952A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7" creationId="{F417227D-24C3-4273-AF69-F813CB04A0A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8" creationId="{0322D034-1B93-76A6-169C-208BEAC614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299" creationId="{BAF53409-2DCC-3282-E2A6-1DC383EBCA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0" creationId="{A8213F16-2CB7-8708-28CC-5D4FCD53F7A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1" creationId="{6F98EE5A-92E9-975E-415B-38A257C5690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2" creationId="{12ECEA6D-700C-F25A-87AC-12CB2BEB397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3" creationId="{84067920-C1C7-28A4-F662-805FD79A23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4" creationId="{F801B72B-D7C7-C09C-2C20-3A43520BB5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5" creationId="{E9D56C73-523F-F3A0-2EF6-D0C829732E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6" creationId="{1C80901D-B0B7-BA32-DFE1-D6AC950046B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7" creationId="{189528D6-2923-56E0-175F-BE181237D9B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8" creationId="{93DDA38D-C52E-F16A-8EF7-9B43F05F155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09" creationId="{F267DE4E-FCA4-39DD-2FC8-CD39F164DD0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0" creationId="{3A35F417-79DB-B396-B1EB-AF50B7EEC4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1" creationId="{48D3FBC5-661B-E802-3E05-67C28AF750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2" creationId="{F81DC253-24F6-0165-168B-B2506B24871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3" creationId="{D32FB81F-4E55-632F-EA5F-F4EFDE1A3ED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4" creationId="{BB0E5C89-2DBB-1CC3-FDF1-685B0DAF098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5" creationId="{DF036AC4-1536-1FA1-BF2D-0D07B183DEC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6" creationId="{385B05A2-7DB9-0056-6843-230332FEFC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7" creationId="{39DA1E8E-1C71-609E-5E80-2CC5FEAA52B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8" creationId="{FFF72FE4-AC09-B2CB-31BB-C4812A8D46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19" creationId="{449A85C2-FFF1-1B50-4E9C-B4E37DA0BD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0" creationId="{B6A24BE9-DC3D-C23D-8345-4FF5486946E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1" creationId="{72C711F6-A63F-D00B-09BC-D372D4231B8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2" creationId="{BE529163-6647-0A4E-ACE2-19050A1C9CB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3" creationId="{3A96B02D-CD65-3DEA-A119-AB6D5F6E61B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4" creationId="{EAF5CD35-5E11-03B5-7248-D8346B50DE0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5" creationId="{AFAD5755-0609-2D86-2219-5EB4EB9EACF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6" creationId="{822DF70D-F39E-11CD-8A36-48063867C08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7" creationId="{90415360-0EE9-9E1A-0834-D89ED430942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8" creationId="{211BA2F3-9BEA-89A1-F9FB-3F5BEF0602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29" creationId="{68EA658B-26EF-4A38-CDBC-9262C7DB6E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0" creationId="{B9409403-DAE8-175B-B9DC-CDAE835CA9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1" creationId="{06DACB9E-AC2B-D98E-ED5A-B6C46F2622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2" creationId="{4E4C7B99-32C3-D170-394E-CA794AF6994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3" creationId="{80CF8168-DFB3-FDBE-151A-796A4D3A02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34" creationId="{25EBE917-57E5-B023-1BD4-B8CB0AA62EB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46" creationId="{F076746D-4A01-3CF9-E722-23058C18E1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47" creationId="{42731430-D93E-03AB-29A6-384EA431D19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48" creationId="{C02A08CD-16D5-58D8-62D1-86A15677F50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49" creationId="{76E8A5AC-33C7-8B8B-E2B3-EFC9C61EAE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0" creationId="{31DB4759-4C3E-A243-3EAA-8C6757E458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1" creationId="{8C6F7E30-E909-ABE1-D568-52CF9F3DA5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2" creationId="{4356F5DB-CECF-683D-1E36-7186A97BB5F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3" creationId="{D92D6C8F-541A-23AD-65CE-C3640DCF887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4" creationId="{194D495F-5721-329D-5905-E2DB61ACCD6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5" creationId="{F3B45B15-8181-8760-352E-5F97037DCF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6" creationId="{282CEAAD-75F2-5654-6838-E4351553717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7" creationId="{7CCD4EFA-5752-A7D5-C8B8-BADE1C3CAC1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8" creationId="{57F110D2-65E0-5AD8-A865-F6478F9AC4A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59" creationId="{49893DF8-4745-54EE-A5EB-9B714A71000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0" creationId="{2135F733-4DE4-22E2-4EA1-31B645419DB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1" creationId="{EB2D8CA2-090C-1133-A5DA-A50D4E0020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2" creationId="{C0D7D7A8-1956-8E4D-8229-16D332BBBDB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3" creationId="{40275E43-3F9A-4141-FC4E-005B99E5481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4" creationId="{392EAA7F-3456-C1F3-56CF-B9DF2FB361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5" creationId="{4EF6B986-ED17-2351-8CFE-1716EF78AC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6" creationId="{811072AE-E48A-87A2-EFE3-1935E7D7910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7" creationId="{DA0E1E81-5EBC-8524-B361-BFB17C0FB2C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8" creationId="{97108512-BB28-F0AC-41FC-4C08EC0EC3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69" creationId="{E5A55598-F206-E03B-220B-DCC5B0B5ABF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0" creationId="{BDC32C1F-ECA1-6C27-B67B-53E84CCE4D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1" creationId="{62740C81-3685-3F6A-2C5C-3436BAC549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2" creationId="{699BCBC1-4923-2415-329C-F80492A725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3" creationId="{865330EC-576F-E6F5-6370-1A60BA6B06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4" creationId="{BBC864F3-B8DB-ED4D-CB9E-3A118B5EA6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5" creationId="{83F60683-DBB3-CC6B-F8A3-25F0DE9D729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6" creationId="{7D13FE23-6709-DAB2-3C9F-B885E2EBC1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7" creationId="{B3452FE8-857E-B45D-8D8C-C4605730261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8" creationId="{F6E2305C-7F8B-F981-2B8B-335C5075DDA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79" creationId="{1D6CBDA6-B50B-78D4-035B-FBF816178C8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0" creationId="{13B3E7BA-21D7-D18B-A090-87D1E93609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1" creationId="{97854D69-CF06-DAF8-3135-C2733ECE38D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2" creationId="{2713D2F7-CA33-660E-3015-F756DF13485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3" creationId="{BA63D24B-28D9-9A82-D5D9-A43DA37E780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4" creationId="{0F9E137B-E7AA-41CC-D11B-A09D8FC3E20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5" creationId="{7ACE2BAD-AC59-3AB0-20A5-29B831E2F7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6" creationId="{FD455A41-FEFB-AB2F-3BA6-4EE5FB81565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7" creationId="{E0BA689B-28F7-BB2F-62B4-A4690BB23E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8" creationId="{0E8C170A-C759-C456-0438-30B849BAFDC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89" creationId="{B45E0E89-2548-1C63-178E-6D15623246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0" creationId="{91D632DB-9D2C-5DDD-27AD-C33E73D0C57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1" creationId="{C80BFF15-CEB3-6721-D003-2087A4CCD73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2" creationId="{CD2F8E9C-6A25-B8FB-F747-1CF94D6C704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3" creationId="{60A38ED9-96A2-F381-D3CE-3347701E61E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4" creationId="{5BAFDA46-1FF4-8F9C-4387-00204D9274D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5" creationId="{2FB8392D-A13A-042E-46A0-276AB3EDD2B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6" creationId="{15338AEC-BE63-208F-C3C3-063246A988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7" creationId="{17156776-8061-D56C-6D6F-DC62554649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8" creationId="{5BB04FA1-FCCB-FE91-BCF2-C78BFD1EC1D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399" creationId="{F818BF11-A3C3-0922-85FE-7001B3C0E4B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0" creationId="{008FDA80-5244-E912-979F-98D47DBB1A5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1" creationId="{136CE015-2E58-6313-42E1-ED5EB2C919C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2" creationId="{68CA7649-8161-CD03-6CAA-E26114A5088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3" creationId="{76596FE4-EA62-5959-A3CC-A0A10B1B2D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4" creationId="{C454CAF6-A39B-E55B-5E58-D348182210F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5" creationId="{D9E9DF56-E7B1-B326-9752-3FFAFF88091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6" creationId="{A8CA0158-1B91-FC8A-37EE-422E765FCF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7" creationId="{0F027575-A82E-37A3-031C-CD61E27B724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8" creationId="{9DE0B743-DBB4-0869-2FD8-D6BC4F2FA6F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09" creationId="{7935C70C-7316-5586-8D11-C5B2842EB3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0" creationId="{9D26DF23-2D19-BA2D-9E04-F9DB5A1994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1" creationId="{53432806-C426-F9CD-6705-56AA13DFBD1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2" creationId="{88D51E59-22D2-F404-ACBF-F8E9D0930F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3" creationId="{DF0AF6C6-CA80-7711-B174-210F5C7292E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4" creationId="{58DBB98A-5189-EF0B-C251-3F0F4E46C7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5" creationId="{6765FCD5-F04D-C6AC-5B6D-78CF8AC630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6" creationId="{D3E4BAD3-3DD3-8B23-C23B-D5BCDFBA88D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7" creationId="{FFFFBD55-9862-6979-2CA6-39128E4373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8" creationId="{D3D31E3A-84A2-77CE-D81C-E10C2AF8AFA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19" creationId="{B97B8556-301A-86B6-CE6F-0C9CF326B46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0" creationId="{53E703AC-EA2F-13F1-ABB9-77D26BD91FC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1" creationId="{285E55AC-0E08-0013-14F6-A96BE64E78D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2" creationId="{A7CB07E6-68A6-B1B0-CA26-0711C43B4D8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3" creationId="{96375AAA-6A70-32C2-2F44-94292386FA0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4" creationId="{C63B9A72-EF7A-0597-6ED0-C7212068F44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5" creationId="{3EBB734E-B9AA-0B0D-D3FA-E9CAA116714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6" creationId="{4D7FD254-4768-6430-A3C8-BCAC0DE8CD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7" creationId="{1A21F8CD-1E6E-113F-187A-8C82BDE1196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8" creationId="{A1DCC17E-869A-3277-1B9A-FEFD42D50C2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29" creationId="{091D101A-C92B-BD4F-7017-3C20F5A49E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0" creationId="{5673023B-E9B1-DDF7-0989-6CAA4D3633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1" creationId="{895E7874-0D5E-EEE6-9D9B-A426F6899D0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2" creationId="{A6AC5054-E016-AFFF-9E6B-7B04093CA6E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3" creationId="{EBE97C9B-5909-442A-17FA-92F7B9539C9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4" creationId="{D184C8C7-A9E4-E533-03E5-E20124EC98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5" creationId="{6398A131-43BD-9D84-E2EF-D2E4C0BD71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6" creationId="{EA3C8DBD-CD8B-2B11-6523-977A6AEEF0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7" creationId="{4FF9E880-CF0A-CB7A-2AD4-EAA0C48DBB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8" creationId="{3E12B335-DEC5-7BDD-E4D6-D116BB695F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39" creationId="{C63DE5CA-BBC7-F37F-DA32-0A8C54BD01F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0" creationId="{0A4860B2-934A-0CC6-3A2C-5F168413F9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1" creationId="{360B1103-8FE5-85BD-5B90-6AC02E75EE9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2" creationId="{A248DE05-4A3D-2F83-22A7-13D38DA50B5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3" creationId="{77619B83-DCFA-12E3-046C-07E20FF2A0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4" creationId="{41B660A4-9CE7-08CA-18CD-1732D9821B9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45" creationId="{469DCD15-3EF8-446E-711F-80538C61B2D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57" creationId="{D18FC888-019E-5FE0-1E15-3644950661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58" creationId="{A3341D07-FC90-CDE7-6CAC-3F7432FA8A1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59" creationId="{045E4CAE-66A8-356E-7B62-E4DD61CCAD7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0" creationId="{C1C013C8-C80C-BABC-BD2D-F907FE170F4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1" creationId="{EBB94A30-93C2-1851-70A3-63FDE2CA638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2" creationId="{BB373D76-F612-8F2A-9A8B-EB9F9F2C70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3" creationId="{8C2FEE75-3428-4833-9E51-4D2DEC501BB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4" creationId="{020C2064-FCC8-3835-6BB3-9442FABC4C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5" creationId="{B9977840-859B-F762-E7D6-739D9B6AD8D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6" creationId="{AA055BAD-325C-D098-7B48-07EBA6FCE30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7" creationId="{56E5E85D-CC30-F37A-23AF-6C9967DCBB1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8" creationId="{3233B6EF-62E3-9345-97D3-26F71634F76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69" creationId="{AB17504E-23C8-8932-A163-E09ADE140B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0" creationId="{22295C3B-DC9E-F2AA-510C-B379E0C7CF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1" creationId="{13C93116-F2F3-75B0-03A2-0D5E99C806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2" creationId="{A357074D-2541-C768-660E-F2DF7AE0C65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3" creationId="{1DB7B399-BA4C-A5DD-AFCF-6A75AF0324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4" creationId="{45EDAA9C-2A6C-BCC7-EF48-5E7276E240B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5" creationId="{DA123BDB-DE7A-48D8-7398-2283231187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6" creationId="{0D634547-437C-2323-EC8E-D7E810B6FA3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7" creationId="{44B5EE3D-7C20-34F7-8F8C-9617F9B3BEE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8" creationId="{983EC42A-46FC-4005-07D5-54DBF137E2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79" creationId="{76C1C747-B169-85B9-0378-A31C08F794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0" creationId="{3657172D-2161-4B8D-8E84-60C4863627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1" creationId="{3240328D-6090-1883-355F-B14F629AA1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2" creationId="{F4950D81-33E1-9222-3BC7-2E946AD9ED7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3" creationId="{26E1EE8D-F41B-FA45-9A90-F9F7FA3DA14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4" creationId="{E71E652F-85C1-75C6-7A98-9DCB0CF52AB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5" creationId="{2639F260-37A3-B2E1-C3F9-D5CDE9C730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6" creationId="{92DFFE1E-AA32-BEF6-4BA4-C8D3EB5A5F5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7" creationId="{FF638507-EDE6-D831-5EA8-6816C9D81C7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8" creationId="{AB749E17-0E96-5360-FFB9-0C1AA6D8E05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89" creationId="{9A7E10B2-DC74-B782-87B1-D9A0D90240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0" creationId="{34D0B958-F30C-5EBA-B11D-69726D647C9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1" creationId="{E19D3DF3-25C1-8284-8610-F69E03C4C5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2" creationId="{7F670431-44D4-6D34-DF64-64A2ECB77D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3" creationId="{B3AFFF3B-8DCB-C685-9CC0-0C2AFCE5C2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4" creationId="{07E58CAE-CE74-C8CD-0EA9-45B2652B27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5" creationId="{5123F4C4-F8AC-3509-C37D-ADB5E71058B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6" creationId="{F7485DDA-B05F-6A93-FD82-842657F7AD0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7" creationId="{DBAFEA02-01D0-902C-C335-6F959325809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8" creationId="{AE3FF664-88B4-6145-1445-28295B08C63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499" creationId="{EB460CE3-5400-82A6-F7ED-FB2EC8F255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0" creationId="{95725E3C-3B50-9C02-0854-9856E9F1F9F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1" creationId="{B9256738-8AC0-EC5F-D2AC-68D99750AF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2" creationId="{DE648BBA-DBA8-D276-DDDE-F7DCC1BDC0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3" creationId="{581833EC-BD6E-0089-7761-74AE573FD7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4" creationId="{561950B5-C4C5-2A49-BECD-C6C8AA0D47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5" creationId="{BF356AB7-BD84-2393-2FB3-446ED4C7A00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6" creationId="{77CD9A31-70CF-FACD-1968-60DB1A9F08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7" creationId="{7EE48380-7CFC-FA6F-C5A5-3B7D9B45D2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8" creationId="{72B808E3-1FDC-ED0E-3143-E80EF55746F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09" creationId="{1C34C325-F2A1-326C-B771-5869F0D3289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0" creationId="{224DE0AE-411C-8EF4-9C3A-BA5D2A96AAE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1" creationId="{3CCE86C0-AEEB-DCAC-80D8-5A55EA23D4B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2" creationId="{E11DB8C7-5E7C-8925-A9F5-CCC13978BD3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3" creationId="{77AF6993-5977-3044-2514-786C05F9C94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4" creationId="{47769B4F-2C06-A773-D4EA-F0FF0FB4C5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5" creationId="{132E8CC3-51AC-67CB-3251-0AA748E261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6" creationId="{414DB608-E9AD-F1FF-29E9-A420F77DF0B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7" creationId="{76AA3F5C-9EF3-8F9B-9AE1-674500C7B48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8" creationId="{B285C1DD-5EB0-8A0A-9A50-A3C42D2CDD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19" creationId="{5F70A3CD-9831-19CA-D70A-27AC8BE2420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0" creationId="{B711E843-A4F8-86A9-270F-A0E7A46846D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1" creationId="{D7DC5918-962D-C074-6496-89D653C6A5B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2" creationId="{69726D5C-C5B9-2533-F0D7-5452FBB6A26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3" creationId="{FC09ED76-BCC5-E677-41F9-2F58635C88F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4" creationId="{B185E1DF-78BD-2831-9D31-2652299569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5" creationId="{25BB35D9-EC22-04E5-E34D-AE076F96525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6" creationId="{EC57C029-619B-34E6-13E9-51E5D4A30CC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7" creationId="{7B91D48A-DEE6-D296-CC7E-D7C9577661D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8" creationId="{EC225522-E559-CAD8-B233-87A3D034480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29" creationId="{5AAA2121-C867-30D3-A762-74A137C6658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0" creationId="{B532A654-D057-EEB8-72AE-694D978CA62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1" creationId="{24B4F010-01BF-3D82-A19C-1F03534600F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2" creationId="{0D73EBC8-615A-370E-8B4F-F30D7F7FC70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3" creationId="{F4B73FB5-7D33-E46C-6C3F-2CF86D3703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4" creationId="{1BBB780A-908C-4673-1FF1-CEBCD6BA1DF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5" creationId="{5CDE39F6-6FBE-6250-1926-2CDD9DB8762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6" creationId="{9C83D0AB-F622-38B4-5CEF-A02601ABCD7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7" creationId="{32A37B9F-69B2-164E-D16C-9A6FA0EDEB7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8" creationId="{1F9AE284-4442-2610-11B1-D5CE2FB701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39" creationId="{25972389-E56F-A665-9557-6B2B81173C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0" creationId="{5C6F93B7-4164-9088-EFAF-BCAFBF3A6D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1" creationId="{F32D50FC-15E9-C21D-DE8E-E0BBFCEAE47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2" creationId="{962D4475-AEC2-76F3-AC2C-DF8F2260E8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3" creationId="{6DC735C5-C45A-9BC3-7059-0041BB6DE27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4" creationId="{80BD9636-CB0F-11CB-F934-42ADD2817E6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5" creationId="{3BD3EF57-260D-965D-3C4E-847EE886F0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6" creationId="{962A4E95-6684-03E9-3C25-AAF827D1E6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7" creationId="{DF96C235-89EF-8C62-7BCD-72B2BDD9A1C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8" creationId="{9AF08782-54B6-829B-CDE0-A83634E957E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49" creationId="{AA76A5E4-D61B-44F5-AE4A-A3CC174F92B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0" creationId="{FC63BC4C-3A3A-0DAE-9A89-08A7A509F8F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1" creationId="{A7FC5776-D841-6039-A84F-39E8E500CD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2" creationId="{6E061732-A79A-801A-1640-3C8BA7426E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3" creationId="{1C878DF2-7231-D4A7-B27C-46F38DD4D1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4" creationId="{264EBA9B-BFF2-3CB9-78CA-30E57463C7D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5" creationId="{E13592F9-F2C2-6DD8-F130-574C4429126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56" creationId="{815CEBBB-B339-9CD3-A633-DF2D583D0CE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68" creationId="{EED02DC0-EB3C-CC3C-092A-4AA95664479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69" creationId="{6A61694A-D7A4-124C-4B5E-BC1DFB947B3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0" creationId="{36A4E516-3CF4-05CB-9286-5E87D5E780C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1" creationId="{FC1806B6-7D90-91F3-F6D0-FA4ACDD2A98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2" creationId="{877F680A-8634-533C-30BC-54322A4446D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3" creationId="{120B17A2-1A30-274E-666D-63570F9029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4" creationId="{402398ED-95E3-8DFC-9971-B4CBC2D001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5" creationId="{44C2D2E5-9076-668F-0C99-27DE4889BE7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6" creationId="{BB81C4B9-8F3F-DE28-45DC-923C851C8A8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7" creationId="{4356FD01-8A75-B2E9-FE5B-3BA3CC4DDB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8" creationId="{813050E0-E433-0446-47B5-31353382E4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79" creationId="{CD07AAB4-D240-B808-AD10-6C39436E257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0" creationId="{D16EB899-2F2F-1CD5-A8FA-56F70E8D6E4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1" creationId="{37295E83-478A-B741-A3B9-3E613467767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2" creationId="{9E41FF2F-97AA-95AA-2ED9-A0F3DD28CD9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3" creationId="{4A8C5712-3C97-CCA4-D79F-B610247B04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4" creationId="{CCE7B7A5-A441-D313-FEE1-A836713B04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5" creationId="{AEE881CB-AE5C-4D4E-7A17-B3CCC93BDC5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6" creationId="{9F93A633-EF54-449E-56F8-A0313C8555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7" creationId="{EC131371-17C3-0C0D-5FE4-FBD571C937F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8" creationId="{372C36FB-96A5-B247-37B9-05469502C64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89" creationId="{C3727669-5A8B-43BA-B926-69F7AA607CB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0" creationId="{07E185FA-3A47-956F-4BC7-7866982347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1" creationId="{7B957972-0C72-9C8A-F1EB-5A9CEE63AE0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2" creationId="{7CFA608D-B0C7-D67C-1885-0C8031E1A24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3" creationId="{29C68663-A85A-FDF5-FE9F-EB3B7C46DB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4" creationId="{87DDFB85-7319-3261-9246-E8925FD1FE1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5" creationId="{66B93CB3-9DF7-67F4-F5EF-E767D0F270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6" creationId="{1F6057E3-E2C7-FC05-3047-3F3F73C048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7" creationId="{72817593-616F-9CD8-D2E0-9C39574C7F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8" creationId="{398626DF-B1EC-12D4-804C-4E14118548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599" creationId="{4A866047-1C20-7150-BAE7-FE640031CA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0" creationId="{D3D868F3-D93C-4E48-EB39-81AE760F102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1" creationId="{E75F4E07-F56D-6ADE-BE40-3498BAA6D1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2" creationId="{D687B3C4-9DA2-C372-532E-D8BD3FC3D0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3" creationId="{6CE77D55-1B98-3184-E514-CC2865B989F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4" creationId="{A69D8B33-D305-5138-670D-10B15E88C7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5" creationId="{41E75E34-FA68-7B3C-BD30-B2A5F4CBC5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6" creationId="{608B0AF7-BC44-D437-5F17-3C48F58A92E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7" creationId="{A3AB29B4-8C8D-3652-B047-D3978FD4092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8" creationId="{F836177A-846E-8DC1-D532-2A9AE2A0546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09" creationId="{44B4AC8B-270F-CBC0-F76F-5BEA634793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0" creationId="{A8E8AEDF-A7F0-9AB1-0FC6-F3E66614D9B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1" creationId="{9685F554-F6F3-5350-02F4-D185D8F7A4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2" creationId="{15960E50-F709-6F11-BD28-ECBB84EFF07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3" creationId="{E16F9A09-C570-12CC-2142-5BB7E4343E3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4" creationId="{8D557893-4840-7B21-CFBF-E62D8C79136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5" creationId="{A79F992A-2F84-804D-557B-67F03BEE3D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6" creationId="{505E68B0-220B-9009-05F8-F2187A0A2EF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7" creationId="{BAB8DD29-DF76-2C1F-FE31-2810694D190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8" creationId="{35970BD7-5D09-E491-074E-3F718B68B8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19" creationId="{ED836253-77B3-DEBD-D27B-0B2E0E2DB74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0" creationId="{E8E134CA-D024-C17B-AAB8-DA23FA4F14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1" creationId="{C681EC1A-B89F-FFC1-C51D-DC7DF4E83C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2" creationId="{1104A6B0-89C7-B509-B47C-5E66BB15B04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3" creationId="{4CE90D88-687B-B200-3B1C-F3B8E01A9B5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4" creationId="{2D4AA229-7F50-3689-469B-5AC193D70FC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5" creationId="{87AF1A18-F3B7-B886-52FF-5AEFC542328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6" creationId="{2228CB22-FA31-B4D1-F19E-C82B35EB1EE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7" creationId="{8DC8CA76-9173-7882-06A7-397182C3F7E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8" creationId="{009C76AF-1D35-CEE9-2025-D6DB727117D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29" creationId="{B27D8C58-F505-F59E-41CD-BFEB0D283A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0" creationId="{3DEAF98D-DF45-BF57-B2C1-8EE29B334A8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1" creationId="{16D48296-1A68-62CA-B324-B237C29774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2" creationId="{238A0B84-F8C0-B7F5-628C-1B4E5ADA4C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3" creationId="{944309D6-EF18-9353-F887-4B7B3E50CC3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4" creationId="{C6960FE0-2A9D-1F9D-EF39-3D41640E757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5" creationId="{9A05BF39-834F-D3DA-1EEA-556CB54992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6" creationId="{3F089E87-6B23-5082-9590-AAF3CD1BFBF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7" creationId="{1391CD28-25E5-9E2E-C33E-549185C5741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8" creationId="{44730EC8-AFB5-A63E-E785-2AC82135345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39" creationId="{B9483FC8-9FAF-684A-F619-DC198BED064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0" creationId="{675A9E07-4CBC-40D6-686E-F0943676C2D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1" creationId="{1EF09B71-D6E5-297F-2E27-3C82D877DE8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2" creationId="{B896563A-32F4-2635-2117-DE65E26CD20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3" creationId="{A3CE3094-175C-D582-180C-EB3DDD4B85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4" creationId="{7D37E333-4AD2-1047-4E89-764720293E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5" creationId="{F70A9BB1-8457-3B75-DA16-CAB735A54F9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6" creationId="{1AE316D0-AB58-570A-3A55-F417027C9A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7" creationId="{57285C2D-7F40-62F6-CA39-23124897DEA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8" creationId="{0ADA18FB-97FF-7820-CAFC-A96A5D25594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49" creationId="{4CE82B94-778B-E8FA-30CD-9AE156EB22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0" creationId="{F6662C17-4455-1853-10B5-49F305F946B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1" creationId="{60DD0A30-A4E6-9282-5ADF-E79008ADE2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2" creationId="{27F1EBB0-B517-5BE4-AE12-C8C9BEAE995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3" creationId="{91A65263-7F8B-E040-DD8E-BED6F7B3A46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4" creationId="{7B1C9F67-9493-68F5-E22A-65D95090409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5" creationId="{FBEF149E-9619-4675-8FCB-D058A981F3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6" creationId="{FF601514-6D37-14E2-765E-BCEA65E443E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7" creationId="{AB1FB900-961F-E9AE-2D98-99D6EA64325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8" creationId="{33A3923F-1FC7-B59F-B361-979565553BF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59" creationId="{BF1E1D63-73A5-F19D-2A8C-EC9CE4049C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0" creationId="{FDBF874E-D712-611C-6396-A3393A027B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1" creationId="{0BC5B186-6FA9-5D1E-26FA-58459F4DFB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2" creationId="{C7BFCD5F-7496-2C53-5F69-FB3FFF61F04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3" creationId="{A3ABF76B-98CB-042D-B6C0-F420B74DE7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4" creationId="{E5176CE4-99D9-E7CA-EBF1-CDB65BA658D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5" creationId="{0E21DC97-DEA1-F361-4AAA-5C66F2F8B62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6" creationId="{C12AEC22-5825-7438-12F6-B4C92F5B78F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67" creationId="{AE5B3AAE-C597-C3AF-007A-33346720C9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79" creationId="{639CB3D8-C27D-A391-567E-15FDAD38E8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0" creationId="{A8176C14-F8F5-D0EB-B87E-93AA1A2E3B0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1" creationId="{433C86D9-E8F4-F8A7-F042-E8B3DD6DBE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2" creationId="{BACAA167-0F0A-1BA0-0E82-2384C059142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3" creationId="{2FD67858-CAE3-4CFA-A779-79DDDF5378A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4" creationId="{3EC88F8A-0FE8-FC2D-F0D8-2A50D3787A8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5" creationId="{72D760D8-22B2-CE6D-AF4A-F40980C9EF4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6" creationId="{B0D0DCA1-5015-BD4B-0613-BBE003B7FE2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7" creationId="{42A26D83-011C-F8AB-567A-A3210C3FB7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8" creationId="{3E4DD728-A604-5F65-D477-263CE06041D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89" creationId="{18A32EF3-0722-254F-42AA-D76361611FB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0" creationId="{77B360D0-E95B-7DFC-B7DB-4AB388E078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1" creationId="{668E5981-3C97-9B53-12F2-763D60721E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2" creationId="{4ACB3F5C-E47E-63A3-93AE-A7F25C4D1F1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3" creationId="{8A09A915-9703-2187-EC4A-2880CC2B0A5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4" creationId="{3997B4E1-90EE-5CAC-BE73-42B1E5D0E6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5" creationId="{2918E945-E79C-E1BC-8EF3-B31A8D05358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6" creationId="{CFB31554-840D-23E5-33F3-DC2FB343379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7" creationId="{E01A643F-C708-950D-77D7-76AE3C5D3F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8" creationId="{FD553EA8-F9E0-CE0C-107B-C6B7A2C7EAF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699" creationId="{5C184924-AAB3-A363-522F-8622B15B1F6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0" creationId="{38476F8E-5DC3-D87B-10F9-8F8ABB59F3C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1" creationId="{493A6F3F-FAC1-6E40-37AC-AD456AC7E0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2" creationId="{65682453-1526-4FE7-6856-2B06AAD053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3" creationId="{F0553649-903A-5589-87E1-A3E9A46E7A6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4" creationId="{5E1E3C52-67C1-E250-566C-F4A72FC127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5" creationId="{D0D3766B-C4B5-C605-7040-E160B70F389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6" creationId="{E6D10001-B926-81D9-5149-BF9EBB5054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7" creationId="{ACA9896C-36CC-6AF4-3E7D-96B1C0D2C7B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8" creationId="{8E9A8489-68E5-DD02-1593-21BEE8AFF7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09" creationId="{83EAD84F-F224-61B5-D6CC-C2A49B0C1C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0" creationId="{D4A6802A-2432-10E8-CAF8-C652D05B32A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1" creationId="{06FDFB25-5CBF-E8CE-1318-C5C8EEB974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2" creationId="{325E7363-E771-905F-7A0A-276C92CDB99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3" creationId="{12C7A72D-934A-FE09-0DC8-049F6FA7E4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4" creationId="{5ABD74B6-5E8D-120F-C699-8131BC514A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5" creationId="{82945BB9-83E5-25B2-FF9D-4E0238A8437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6" creationId="{3CE617B7-0664-DE0F-F243-AF72A1DF8FB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7" creationId="{9FF17160-82C1-36C5-372D-AD14C54FC5B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8" creationId="{2AAE25B6-ABE2-26B9-E939-7BAC1FE5107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19" creationId="{F1B0A20E-57B6-1B47-A029-6D839A7CE6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0" creationId="{6627CA2C-79D6-FEA3-7578-8ADCD8F8681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1" creationId="{DC3109DC-3D82-0A45-7211-A69B96B8750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2" creationId="{A2BF17F0-8F53-BA02-7B4C-878AAC4B41C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3" creationId="{CE356C72-662F-6308-6E13-D206B458C6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4" creationId="{8ACF444A-1144-3A5A-B1DF-1CCE506000F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5" creationId="{4EAE57F3-2E8D-1DB0-2E11-6E497F5E57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6" creationId="{B46CE6A2-E4B1-8D75-276F-8F9E578256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7" creationId="{0DD5DBB2-BEB2-B4C0-B570-D897A1041A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8" creationId="{8CABC3BA-F669-222C-8F8C-157464BF52C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29" creationId="{80009304-D117-CC7D-B7DC-4A0B5786286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0" creationId="{311CBD22-7114-014D-2BAD-39085D38587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1" creationId="{AD198FDA-8754-943B-C442-1AB5FDBC7B4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2" creationId="{D2A031B7-B1F9-6015-C9A9-721D382A99E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3" creationId="{8D6D441F-5700-1496-D12A-C9013817D2D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4" creationId="{C48DF2A2-55AE-A9AA-BE7D-A5AF755E31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5" creationId="{430EA0AE-9CDD-9F35-5344-8428A6AFD85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6" creationId="{C1B076C5-DE16-8F43-778D-2AB724E731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7" creationId="{E58104C5-85E9-BDDD-0D4D-9BB0D01BF6B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8" creationId="{6523C8A9-E9A6-99D2-12C4-AA5552029BA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39" creationId="{1E29F995-4C70-3DAD-D99B-5413DFE362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0" creationId="{45C046CF-9DC7-FFA3-F5B2-AF07D42F1A4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1" creationId="{2C2FCA85-9F52-3334-6777-A086B1C84D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2" creationId="{260893D0-080B-FF75-E539-7104A765FD9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3" creationId="{391B5581-35DA-541F-FF8A-1D81BAFC6E9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4" creationId="{AB8F3BA2-D608-1006-2860-55C9E246002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5" creationId="{ECB2C989-F515-6CFA-6B12-5B867C333E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6" creationId="{AD1F83FC-E88B-EEFD-73B1-FD03E7E70CF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7" creationId="{4896F551-CEC5-BE9C-3D58-32223574C5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8" creationId="{7D6715E8-D37D-ED9E-02C0-75079FDA5FC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49" creationId="{21369996-0DC8-1B5C-83BA-50399B13569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0" creationId="{E981A07A-4AC2-5D25-9197-6C512144A47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1" creationId="{1AEB920E-4E45-7AC2-BF1B-E810F5EB81D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2" creationId="{2E34D731-36BA-C3B4-4148-DA3835F396D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3" creationId="{07C53F3E-C7B6-9FEE-D8D3-AF3FB39769C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4" creationId="{A507454E-ACEC-BDC4-4A1D-5665A9F47F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5" creationId="{96202C0B-6675-6E78-A390-33D11D46C7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6" creationId="{D583DCF2-8138-0341-4131-20B25199BE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7" creationId="{44E89FB4-F447-88F2-C2A8-2E8D60C8FE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8" creationId="{093A545B-6708-2706-59E5-A9E0C955F5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59" creationId="{0069756D-B20E-454E-08E7-A4A884D17F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0" creationId="{E9DE1640-270E-BEA6-D6C4-1412FE0419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1" creationId="{D12AB01D-7C49-353D-C70A-A94E37EB17E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2" creationId="{460B3189-E4A6-0C08-DDC7-333F26CA3CF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3" creationId="{60238CA9-4A45-FB93-472C-69368FDC7BE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4" creationId="{A1F0E864-2B4D-7A14-897B-28638F1D21D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5" creationId="{E37EE78D-E784-08B5-1CC9-461485670AE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6" creationId="{A9EA45AE-207B-1BA3-C2B5-6D10018BB86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7" creationId="{41FD0D9B-B146-966C-D092-D05E21119BD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8" creationId="{9FDC8CDF-B80C-3871-2B9A-F7026F758AA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69" creationId="{74A3B6F3-F764-67AB-9544-DA5099A6E1E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0" creationId="{CE5DD155-8CB4-57DB-716C-1A32EF561FC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1" creationId="{E9DF3850-D720-2869-C0E7-0F25518CC8A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2" creationId="{D33659DB-DD3B-4772-2EB9-0E42C7D4E3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3" creationId="{6E2D66CD-DD33-B063-6752-F438BF78A5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4" creationId="{7820A8D4-95C4-047A-00AA-7614374DFA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5" creationId="{661988B7-A517-EE30-108C-5D87717A763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6" creationId="{1F3DE00F-EDEC-FA72-F175-ADF27C81F46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7" creationId="{E50D7818-2545-517B-A7C3-4A3ECD7C47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78" creationId="{99E9B76B-96D8-B5B3-3D92-501B88BF0B3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0" creationId="{4A937669-AEB6-56DC-31E4-3F3C10F05A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1" creationId="{A4862CE9-70BF-F472-1CB8-1E86C4125E6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2" creationId="{BE34ED50-EAD7-5A26-85C7-10C9C7F7254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3" creationId="{11358376-E6E7-CDF4-D33C-438CDD83039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4" creationId="{61367BD2-425B-41FB-3AE3-12AC4B7F3B5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5" creationId="{5DDE57C7-CA2C-3D1D-7390-6353E0315D9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6" creationId="{54C65733-3B7D-8936-05C2-CE0F1E21643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7" creationId="{8BDC1E06-0DC9-D115-C073-F5B1B3CD40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8" creationId="{54151749-AB56-3213-EF3B-BB5E7A693EA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799" creationId="{3EDDC85C-CCEB-1D22-38CE-69EDF5185FB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0" creationId="{90C58829-5B08-6653-67AC-FAF0800CA9E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1" creationId="{47D0DD9E-ACB7-8A2B-200D-F50E91806FD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2" creationId="{7EEFE975-EC27-ED69-0FF6-71943F990FD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3" creationId="{60773C1A-B6F5-109E-61E1-DFA42A3A7E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4" creationId="{B01B5E01-6C82-CEA6-8B63-2DC68E5868F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5" creationId="{C1D3348C-96D0-C34F-34AA-F6DB2C0D07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6" creationId="{108B2706-0881-3F7A-4966-C29217300D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7" creationId="{94C61028-F0D8-87B6-3994-009260EBCC0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8" creationId="{5C0B5BB3-5177-DBE3-0291-52173FAB869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09" creationId="{46198B58-1B42-F0AA-CAF1-ECEF672C087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0" creationId="{999A6378-BEE4-5E53-C72F-A542881C01B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1" creationId="{7B6971BE-E531-0355-8FBC-1B08A29D05D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2" creationId="{3E7F07BB-DD36-BFDF-FACE-1A8396D39B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3" creationId="{662A5A43-08A9-CC21-925C-E8B073104C8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4" creationId="{1890FAD5-C4AC-9AB4-0C15-CB7A29B54B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5" creationId="{61EB346A-F2EF-C09C-78C8-4FD8E7F14CF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6" creationId="{34ADE4AE-5E9D-D6C6-A68F-0FAA39304F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7" creationId="{87C2FF6B-4F19-C7C3-F376-A54CC12909C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8" creationId="{EE2D7D0A-9F5B-0B6D-43DA-7745421B3A9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19" creationId="{D650F4E7-FC9A-59CE-C731-B16D9A9106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0" creationId="{39FD5F5B-967F-DCCA-0BF2-30AF3B8D429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1" creationId="{D7E05001-A5CF-0C90-9D37-90A2282ECA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2" creationId="{8445FF09-0310-661C-072F-587CD446CA7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3" creationId="{FF4A1A27-58DD-BEB3-CEB7-849E7EE4663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4" creationId="{FFCE090D-F601-9B11-2429-6DCD5ED3B5A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5" creationId="{35BEEF37-6412-9A2F-C4C4-4D6F09253EC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6" creationId="{345FF3EC-D43F-981B-3978-1E08127829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7" creationId="{91236007-9B53-245A-9F5F-095B203A815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8" creationId="{F4FF89DE-36EF-1BB1-C9DE-E753E496CDA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29" creationId="{61EA4519-C125-C894-B0A2-840005249F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0" creationId="{AF208680-0CEC-84AF-F372-E1F330FD386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1" creationId="{ECD03EFB-E899-8481-1435-5111209F0C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2" creationId="{94CC5422-F96B-DA46-FF09-61782990CB0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3" creationId="{A1B7B687-D504-31B6-B0CB-ECD75EDEB2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4" creationId="{D7FC78E8-84FA-BE2C-5A41-B56FF50212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5" creationId="{A6432671-0AAE-F712-9DEA-455ECB83EF0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6" creationId="{D724CAC9-3373-F991-2566-E7844CA4514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7" creationId="{A1085067-B01B-DD6E-5378-672801AAE7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8" creationId="{4D42F1CC-1731-A4DB-CB92-281BBC4E2A0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39" creationId="{09054BDD-8363-4923-090D-3A3497CBB15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0" creationId="{8AB89DE0-90B3-EEDB-3E57-852D0E7AD16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1" creationId="{135677DD-3578-3698-D863-AD5DE1C2340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2" creationId="{BBE7FF44-308F-8A61-8BE1-D4F9B792B76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3" creationId="{92A540A5-E5EF-2EAB-F64C-5643DF5019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4" creationId="{4491683A-4C4A-C254-EED7-CB93EE6C879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5" creationId="{DCB1C8F5-0B03-956E-CF4A-1DA82B1F49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6" creationId="{B87024B8-E259-76D7-B88C-B152760FAF2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7" creationId="{FA9A3E35-22F4-8156-88F1-5CAF404C0C3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8" creationId="{7A791C4E-B00F-8451-BD37-9B7C89BD87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49" creationId="{C945893C-EED5-61E8-88F2-B7BC994F79E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0" creationId="{8A6DF657-AC15-7EA8-4167-1E570522408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1" creationId="{CA91BC83-4EB3-EF12-03EA-11E5292E272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2" creationId="{634177EA-C51F-B898-706F-FA3881A65E5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3" creationId="{203D2295-1933-C421-9D1A-4268A6482A2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4" creationId="{5BA0A289-E838-FEAB-8444-CE831A00BA8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5" creationId="{951FF3CA-569C-E361-A05A-61B6AB93830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6" creationId="{663E5F1C-DA1C-5E06-19E5-CC3362264D9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7" creationId="{0B97BB1E-69CD-B4A5-CE96-C4D901E20C6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8" creationId="{B64019C3-9DE6-F44F-637D-A56780F667D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59" creationId="{3293FEFC-2BC0-3A92-8C6C-471DF28A0E3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0" creationId="{9BE734CA-D071-BABF-0BD7-59A315B464A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1" creationId="{69677D8D-6657-D891-2B07-F0A5B0E12E3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2" creationId="{F9BC5F38-A0E7-7867-AAE5-97338A7B57F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3" creationId="{FC644F88-9880-97C9-398B-A18D96D5631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4" creationId="{AF85C584-9B08-3F06-F986-507C3D8E5E4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5" creationId="{DB23C8E7-B2CC-8CDC-2698-BD1F33C2A2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6" creationId="{53EC6078-1EE6-BA59-DDDB-3DC0181C1BE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7" creationId="{96D3079B-E7DE-6EA2-2EA7-E7601A6724D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8" creationId="{94BCA7D4-8594-B1F9-9C08-67B84D38EB9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69" creationId="{91945025-6FD0-4B00-D8BD-DAA8C9E6DD8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0" creationId="{46398DEC-39D8-C44B-8B33-06F37EB582F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1" creationId="{105E3722-30AC-644F-47D1-1B7EDE237D6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2" creationId="{5B005201-3D32-0096-C85D-C9F8EA7DB2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3" creationId="{90643575-0D69-473C-82FA-BD9A64239CD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4" creationId="{31E54EA0-1154-A64E-4DF4-513F1C9269D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5" creationId="{003605C6-A2CF-BCF0-5A05-6A1E3B8943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6" creationId="{1A9DCE16-035B-EC49-41CD-A1006EBB13E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7" creationId="{0B9EB59E-5242-877B-75AB-6BB7FBB9A8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8" creationId="{2C2E13B8-3BEC-A475-7CA8-8DA9C5B54DB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79" creationId="{98C319AE-3431-ADE3-8925-5C9CBCBCE97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0" creationId="{AD3BBD77-CE34-BE68-08C5-04FE12CFD12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1" creationId="{4D1523B6-EA3C-AD62-852D-2523BC7DC9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2" creationId="{D97BC5E8-FAAE-F835-7D2E-D58C4DA7534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3" creationId="{6374D562-0E5B-EE99-329B-132FE2DD07F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4" creationId="{174A35A7-5709-E462-4FE7-E33F0E11EB4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5" creationId="{055BBA28-A3F6-B766-145A-3F974AA3917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6" creationId="{DC0D9350-9F06-AC78-B73A-7A85CE4914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7" creationId="{05DB3A80-E278-EFE0-8572-B5B6BBA63F1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8" creationId="{A9970FFE-86F9-5D21-5283-7B6CC7BB14B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889" creationId="{A90C7E8D-85AF-7348-8E76-A9966FE2D4A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1" creationId="{FDB4440C-1221-9CD1-0E2F-528C1082FB5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2" creationId="{C0A6A78A-A30C-124B-E39A-B4E5B72AB19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3" creationId="{2B8409F4-D9DF-C95D-1600-336F93D12A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4" creationId="{E6F1AFC5-0263-8FC3-425F-A9E0A9EF603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5" creationId="{BFD73459-39F0-006C-B87F-2BE31BFEF09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6" creationId="{B3FC5D30-8AE6-9260-8E68-109FE0A927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7" creationId="{825E9CD4-379D-6A46-4506-33182F6CA79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8" creationId="{23D40026-7239-3C8E-0B3F-9A20587BE78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09" creationId="{CF303A09-B739-0636-3ABD-880BF752169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0" creationId="{77DBE20A-B397-C396-0385-1B6267CCA32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1" creationId="{2BA9A9E7-FE4E-58A4-6C34-3CA7351264B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2" creationId="{243D2755-6742-5B7F-F002-04DB3A54147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3" creationId="{A2168C3E-DA58-680E-6A81-7A3F6ECFFA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4" creationId="{4A0E5835-73B0-16D8-8895-E72F358362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5" creationId="{7B262D41-CE94-DC9D-CF11-2E8A1E7E632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6" creationId="{404110E4-9ACC-B224-2293-BCF3F459D03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7" creationId="{FA64BDF9-03C8-46AB-1B25-7C00822DCE0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8" creationId="{0572A505-EF2C-ABAF-767B-BA9924F6AA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19" creationId="{19D2736E-772F-2F0A-A74D-C034F0456AE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0" creationId="{136C1E8F-875C-5947-507B-04714AD52A1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1" creationId="{49EB4A93-DA25-E44B-EC34-0ECBD6DCB0D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2" creationId="{73F104DC-B63E-A195-E232-C34F425124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3" creationId="{B382C15D-D2DD-BC6B-B0CD-9C962F7815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4" creationId="{FF741F9A-28A9-9A22-D101-9C923825B2B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5" creationId="{9A2515AF-C82C-CA58-C5E0-AAF2BC1E71D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6" creationId="{91CAED6E-0054-9A95-1D55-26B3BA98069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7" creationId="{221ED2E5-E9CB-1FD2-89EC-BA972DF8D8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8" creationId="{13A648D5-5A30-83BF-9DEB-83DBC4A431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29" creationId="{A2D0C74E-DAD4-91DF-DA88-10DC3C1558C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0" creationId="{B6B8E4DC-FC08-4560-D236-30E040F7EE7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1" creationId="{6C4D4042-157E-7AAE-D356-04476848E7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2" creationId="{81F86E4A-B688-9618-D239-32BAEA0CEF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3" creationId="{BFD88BB6-7AF2-3859-6709-C256EEBF960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4" creationId="{3E2E739E-DF6D-FD74-ACA3-BD8BE134B40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5" creationId="{D840DA01-8FAA-D745-280D-0730C061B5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6" creationId="{5C0AF946-4527-7555-99DB-736A43DFE9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7" creationId="{5A33C4FC-E209-16E5-F554-0A83BD0CC1D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8" creationId="{2D3F8A25-7B2A-11B3-E6C5-1903D915D44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39" creationId="{F2F669C7-9483-6E1A-513A-933C642E3E3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0" creationId="{AB8E3B1D-DF4D-EF80-5B83-DAB378AEC17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1" creationId="{BCD2C625-6E78-B41C-8B3B-A1EF7F77D39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2" creationId="{280D9F13-7639-999B-2206-C2C98B2787F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3" creationId="{7C2B045B-65BD-F28C-3E09-C0A81277368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4" creationId="{9743C011-CC09-B9D1-FB7C-D5684C4269B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5" creationId="{FCE81EF7-B9C6-3220-A879-9B253397FB6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6" creationId="{A5D7869C-BF40-4FA1-79BA-2BF5623F880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7" creationId="{082F86E6-99DB-5ED7-CB7A-D9D52D5E4D0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8" creationId="{51516EBC-0C4A-7F79-3463-7650DC10BD3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49" creationId="{F460B116-2D61-2FC4-4773-B087808DA0F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0" creationId="{E40A3C87-A2DF-54A4-1D2D-ACE979C92ED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1" creationId="{4671E787-4823-87C2-9613-6CA9082C82A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2" creationId="{71C6AF73-C4A4-4A8E-ABF7-2B52ED8C985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3" creationId="{43605F02-8F91-9D08-318B-A9F4F4D1E73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4" creationId="{52E3796A-ED21-2986-D6A3-3FDBE64185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5" creationId="{AD5A2077-EDA9-701D-07A5-9D4D0E30567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6" creationId="{C8F30612-4CFF-582D-CCE0-EF9A1282A58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7" creationId="{92851630-0301-BB6C-0CC4-03F84304CE1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8" creationId="{06EFC055-EFD5-1381-1B22-FA869D93A3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59" creationId="{BDB66352-6179-46C9-677E-5E70FDFA7FD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0" creationId="{24A4F6E4-45A7-AE98-B349-E186825066C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1" creationId="{BE33E2EA-3D48-ABD2-F0EC-659C03915D2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2" creationId="{9887FE6B-9623-09A7-8029-E19F9676C14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3" creationId="{094F3DDA-04D1-7173-5280-DEB3BD35C1D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4" creationId="{EFB15E23-CB8C-EADF-055F-BDC3E2567FC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5" creationId="{36AC7625-EFDD-24A0-B3D6-14306879CE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6" creationId="{6FD579FD-DB33-64A3-4FA0-D1304897654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7" creationId="{28FBD03D-3ECC-3A9F-302D-64DAC71AC81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8" creationId="{822E6E49-2077-D7E0-DF50-959600D7CF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69" creationId="{4CB81B2C-2BFA-1E21-9E7E-72E7B312A9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0" creationId="{4EE25416-1D63-FE89-854D-F7DA396C912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1" creationId="{883E3504-665A-01BF-CDDC-3AEBCBE9C6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2" creationId="{B58C49F1-046C-4E65-3CF7-09EB8D6039C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3" creationId="{519E85BD-1A4C-BBE2-22CC-4D12E09D80F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4" creationId="{A714DB72-AB53-5743-C85B-E80EF8E02DD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5" creationId="{F4679D24-230D-D82E-7622-5AE653A3114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6" creationId="{4DEFDE85-C191-AB27-1CD0-20F9F968C09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7" creationId="{3A030FC4-9721-0342-D190-58B927D9163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8" creationId="{EFAEDCD5-958A-8781-5014-7C9FB450080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79" creationId="{9EF1333F-2BC5-2291-D43B-EE29EE8570C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0" creationId="{DF7CA0AC-8E6A-3119-BB20-6A60A42A871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1" creationId="{B6389B74-3E82-6E5D-A063-B35577F05C7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2" creationId="{BA719409-0AC9-E0B1-955A-7C13EFE86BD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3" creationId="{20F4ED23-6492-A990-2D29-36EE4DF02C3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4" creationId="{88E7EFA1-0723-9D44-BE70-236171D680A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5" creationId="{D5DBD856-4346-23B2-3B48-DE7789E620E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6" creationId="{96A37914-5D5C-C8EC-FFAA-E48FFDC78A5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7" creationId="{37F2628D-8481-CC56-A67A-4CAF74404F5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8" creationId="{D09BFC47-5227-EC34-233B-47F99B752B0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89" creationId="{308FED42-A2C4-EA50-6C56-143D38555CB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0" creationId="{BAB1B975-7B2D-6731-E2EA-47345DC2499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1" creationId="{15A7E603-BF44-56FE-5E4C-5902B06D730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2" creationId="{8307927A-7569-E1DE-C98A-1EC3C68406F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3" creationId="{4D9AAACB-E84E-1556-64DB-3A1F3BD35F0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4" creationId="{9D61F794-6CA4-DEB8-87E2-0B1FE14342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5" creationId="{AAE532B9-5900-7070-1D39-E9827A30129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6" creationId="{C258DEDF-85CF-BBBE-88AD-5B8947DE3A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7" creationId="{66531E2C-31A9-9154-5FBA-D908936CAE5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8" creationId="{2A59EE29-7725-3A97-06EF-2B3051980CD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999" creationId="{015906D9-DC71-928A-A07F-56D8CE4F260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00" creationId="{3D737148-9CBF-3116-F95A-C6FF966771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2" creationId="{3BB6D6E8-0F88-1DCF-8FB0-1C7ADD3685D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3" creationId="{7B027348-B42A-EB52-A5DB-65CC166B658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4" creationId="{BCEF4170-57A4-A715-D22F-BE88D9E618F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5" creationId="{ADBA7407-5E3F-118E-0A93-F8CF84FEBEB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6" creationId="{BF7E3EAC-6D5F-7461-B259-AA1E7A9BB1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7" creationId="{B7E5059B-F4DB-43FE-9CFB-2317157AAB8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8" creationId="{4AB2B7FD-8F78-D9E8-8C57-C1B2ACB5A7C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19" creationId="{47C7408A-55DF-52D9-E833-3F82BCE9EDF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0" creationId="{28ECAADD-6942-9BE6-0420-01AF4752992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1" creationId="{9E93F1DD-E7D7-EFB5-F9E9-2D18439602D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2" creationId="{E7FC37D6-DB8C-EDDF-8F65-37CAFE4BDA7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3" creationId="{8B4DBAAA-A8C9-3291-43DF-67DFA64835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4" creationId="{25C7E92D-D30B-EB01-42D1-DED5781F9D2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5" creationId="{35BCF8F5-DD70-E855-1F31-0388DFF8C20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6" creationId="{E11780DA-E222-E05C-C7FD-EB0F154FB6F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7" creationId="{8C4DB642-A907-0F15-A846-4065D648300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8" creationId="{5BC9631E-A069-CFD2-1E49-3237027854A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29" creationId="{8DE6119F-E150-B505-86FC-AE9D93F238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0" creationId="{5653BC3A-05AF-EF3E-58D1-49F4786A77E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1" creationId="{AA9B516C-0654-591F-F92F-A0727E654CB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2" creationId="{8AE2B481-C132-E934-BD04-5E2E1B2DB75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3" creationId="{3C558A64-3DD7-525F-2288-3E434CE9CCC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4" creationId="{1E9CA015-6E34-60C8-A409-81CA167E79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5" creationId="{F93CC224-524A-A129-E6BD-D5AA8899E11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6" creationId="{99CB0955-3C6A-A039-E42B-3CFA3AD589A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7" creationId="{E9AE358E-F2FB-0AAC-5A3D-5E2144915F6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8" creationId="{C42E69C1-01A7-CFC4-C135-1F58E108BA1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39" creationId="{A8A97BB6-497A-AC3E-9A1E-5269FCCB76E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0" creationId="{5693858D-CDAA-4515-6F66-FB46A95B60A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1" creationId="{E8654E7B-DA94-2AB5-4124-317348E6994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2" creationId="{C013B1D0-EFCE-1E74-35C3-C7AA4AF2195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3" creationId="{8FBABB81-9793-9E00-FCDA-4E9F61CB0DF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4" creationId="{BF0831BC-9714-DA1B-388C-B913B8E276A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5" creationId="{3455D0DD-EB5B-3D20-DEFB-CED9A4832A9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6" creationId="{79CAFFF6-FBDA-BF57-1400-7C21B54C9F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7" creationId="{D6A24677-09CC-7A83-E8E7-7B04ED227BD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8" creationId="{D9D61028-99C0-8E62-9C1F-F95ECC8C068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49" creationId="{2D50A635-9BFF-5FC0-DED4-ECB4D62BFF6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0" creationId="{BD8E84B3-31FF-3D9F-9731-E03F9C1DF1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1" creationId="{5C6B207D-82AF-56ED-87A1-0898DE9E3A8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2" creationId="{C80B97F1-AF17-F688-89B7-142DE3121C0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3" creationId="{355AA0D0-42C3-8A8F-7DE8-635CA40F831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4" creationId="{5F949FD0-FA51-1094-7331-49027AF1E08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5" creationId="{BB15CF4D-469E-6032-9373-B17B496A0CD1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6" creationId="{3AF1F3DB-B1E7-2370-B81D-09360B482D0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7" creationId="{3AACA246-A333-C43D-7B68-8D9987F899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8" creationId="{7DCE229B-2AC7-3B64-8235-290450FBC0C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59" creationId="{01FD0CF9-E7D4-64F1-E51F-A4BFB3C62A1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0" creationId="{4A67A34D-A47D-D627-B335-7F4B58C03F5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1" creationId="{DB9A91F0-CA1F-AB7D-50DE-5DA68619071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2" creationId="{374ED962-8F95-A57F-5D50-547767D97A7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3" creationId="{B391ABEB-E48A-A7C3-89F4-90318FC5FA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4" creationId="{54CFF71E-764C-285C-304C-AA9E6F6CB04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5" creationId="{8FE368A4-6AFB-F9C6-F375-A0823D70B78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6" creationId="{D728BAA3-DE7D-E48D-4544-11E2E6625B2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7" creationId="{8E043713-C5F3-9EAD-223B-0134029C415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8" creationId="{8E824AAF-0A81-16A1-F771-CC1E0811800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69" creationId="{3937B638-9B04-3F4A-82B0-B8BA192EA35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0" creationId="{2D3D5409-60D1-A14C-7978-876B01D22F7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1" creationId="{7FB42C59-A21F-0D99-CEBA-24E47AED499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2" creationId="{C831202E-E1DB-9611-926D-609F6E746EB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3" creationId="{9DA3874E-7F8B-3272-956A-FE5743F8698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4" creationId="{9B38608B-D47E-A489-7887-A501EA81D4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5" creationId="{9831FA94-7906-A156-F159-DCB8ED719CE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6" creationId="{B1C02B5F-774B-DFBF-8031-99FADF19553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7" creationId="{A1DCD8D4-F302-AD72-68CC-F413CF168C5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8" creationId="{0DC7079F-3E11-0108-529F-9EE14C49446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79" creationId="{098848F6-E859-98D8-D479-E76E99C7894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0" creationId="{50B34E51-F323-65A0-4D37-6E016FBC66E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1" creationId="{32DCA078-B137-FC71-63FD-76CD349D57DA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2" creationId="{6230111D-001E-1B51-DAA4-E1275F772B0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3" creationId="{F2F85E0F-7B86-0B63-2051-9749DE611FE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4" creationId="{59C989F4-3BD0-4975-BC27-CFC3CDA6B2A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5" creationId="{19D191D7-7AD1-4BB9-2D38-54AEC4FFC21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6" creationId="{4C19A0C7-A018-A79B-11A5-51013193E94D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7" creationId="{99AFDA5E-B249-DF58-D628-87523CADB08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8" creationId="{11E10A8B-BED5-82EE-644F-109CB02B5692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89" creationId="{9B47DBEE-F986-0DA1-C580-61DF227FCA66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0" creationId="{8AD13B13-14C2-489E-B0EC-42169B44016E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1" creationId="{89B93480-0300-C4F6-5AF0-FB2B1E6C8EF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2" creationId="{93F71895-1397-6583-5A4D-12F21112667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3" creationId="{65427E95-A4C7-AE60-6BCB-4E4DE0310F0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4" creationId="{7637B563-F153-72E9-10C3-F756F50A06A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5" creationId="{2259AB84-1C21-762E-C469-7A273493BBB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6" creationId="{13FFECB8-68CC-F34C-4DE3-4EA3D3F97D24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7" creationId="{F229DABB-1256-0981-A02B-C135A4BE2DC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8" creationId="{A5A1A756-87F4-0F6A-BDC0-BBFF555D0E3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099" creationId="{F98E8D57-6BB7-A920-4BEB-7F7E66491E17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0" creationId="{77730BCC-BB30-D17A-C228-4D692B895B4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1" creationId="{49CD49E5-CB71-288D-A7B5-BE3888671139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2" creationId="{3FFFC9E1-1025-5B68-F7CA-ACD022E2519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3" creationId="{C669C61B-9CB5-28B6-4256-2544104089C5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4" creationId="{CB6F2A8A-E99A-3866-9161-73829A2DBA1B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5" creationId="{011A4AA3-B67F-E71D-8818-F97E137A5A6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6" creationId="{0603E2EA-6A76-3839-BE49-A83A0A55A368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7" creationId="{DCE7D366-6636-31F6-0F5E-2571A841447F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8" creationId="{9846F275-3D59-CD90-3EC5-A6BE67E9E81C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09" creationId="{5E1D2CC6-5357-FC04-76AA-54F0C8DF70C0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10" creationId="{2ECD33EC-F7A7-F3E1-0837-98CC7F323223}"/>
          </ac:spMkLst>
        </pc:spChg>
        <pc:spChg chg="mod">
          <ac:chgData name="Stoker, Geoffrey M." userId="f048b52b-d588-4267-a9f8-2871ae868e21" providerId="ADAL" clId="{A93CBE7E-725F-4654-9B65-95422066FAF8}" dt="2024-05-13T19:56:05.314" v="303"/>
          <ac:spMkLst>
            <pc:docMk/>
            <pc:sldMk cId="2103714382" sldId="277"/>
            <ac:spMk id="1111" creationId="{2F4FDC48-80CD-4F98-1E76-32EE66601F19}"/>
          </ac:spMkLst>
        </pc:spChg>
        <pc:spChg chg="add mod">
          <ac:chgData name="Stoker, Geoffrey M." userId="f048b52b-d588-4267-a9f8-2871ae868e21" providerId="ADAL" clId="{A93CBE7E-725F-4654-9B65-95422066FAF8}" dt="2024-05-13T19:56:20.053" v="304"/>
          <ac:spMkLst>
            <pc:docMk/>
            <pc:sldMk cId="2103714382" sldId="277"/>
            <ac:spMk id="1112" creationId="{89099750-97EF-6926-D6DA-06CEF59C7950}"/>
          </ac:spMkLst>
        </pc:spChg>
        <pc:spChg chg="add mod">
          <ac:chgData name="Stoker, Geoffrey M." userId="f048b52b-d588-4267-a9f8-2871ae868e21" providerId="ADAL" clId="{A93CBE7E-725F-4654-9B65-95422066FAF8}" dt="2024-05-13T19:56:36.747" v="307" actId="20577"/>
          <ac:spMkLst>
            <pc:docMk/>
            <pc:sldMk cId="2103714382" sldId="277"/>
            <ac:spMk id="1113" creationId="{93790B29-8173-DDFD-F254-8961B5CED53A}"/>
          </ac:spMkLst>
        </pc:s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4" creationId="{85D671B0-1C57-6B74-4DDD-7B6497BC89DA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5" creationId="{72C852B7-7A29-E9B6-8717-6C7BEC34CCF5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6" creationId="{7B85A954-C331-BEAE-70CD-50C0B6B20720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7" creationId="{22E93F52-583C-5CA8-A9FE-5F1EF1909212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8" creationId="{CDBF6114-69FE-DDAD-F74B-0D1890308A6A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9" creationId="{E7FA7D80-8977-A161-D4D6-5D8E2AEA6F86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0" creationId="{6470670B-C353-6DF8-1A93-E20EB0B01BFE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91" creationId="{5BBDF092-69DB-2C5A-F59F-D2F374506B76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2" creationId="{727AF4C7-DE4B-C2DA-1BEA-0AC26C79C713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3" creationId="{4EA6F1C8-5F91-A3CD-23E8-71C831BB850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4" creationId="{29CBFA25-5C7B-6C25-0535-D66BDF72A78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5" creationId="{A90CE18A-FD75-656C-0E86-C0CFD959537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6" creationId="{77024B76-5996-E4C7-5837-E1754F0D5ED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7" creationId="{88F3B1BE-07D8-236B-CEEF-174A0659901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8" creationId="{2E88F3AF-6161-C0D7-B446-48C0626150F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19" creationId="{FA2DB600-ED50-9D7A-172A-A7C9C7BF559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20" creationId="{C324CC6D-64B8-85DF-EC4B-DDA2B9EBC81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21" creationId="{3618BF71-301E-DB19-25FA-60507896D87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22" creationId="{795F0B1C-0328-2BE3-DE19-38727EA9795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23" creationId="{775B9292-E7AD-C27B-E701-F69442C2E712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4" creationId="{1601B426-B3EA-2980-16BD-B5B85A21280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5" creationId="{54D6BC55-2C7D-4FBD-FCC0-DDF8A96C123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6" creationId="{FFE28E7B-C137-8FB0-5B38-797D8EBE128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7" creationId="{ADA2E54E-7258-45AB-C702-FE48BAB1BF5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8" creationId="{178B19E2-5052-1E46-BDF8-B54CFB5FA098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29" creationId="{A083EC4C-2E71-EC1B-422A-06CF9C24283B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30" creationId="{D4607880-DE69-4EC1-C4FA-63E1721FFE93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31" creationId="{787B4613-04ED-5E5D-D891-6C55C7AAB41C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32" creationId="{FC1180BD-5751-9227-9129-161AD73FA2AF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33" creationId="{20EAB7B7-7D7B-91BE-5176-B1D5F7363B8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234" creationId="{9FBF1F96-86DA-EA50-1EA0-599570A574AA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35" creationId="{7A51B078-599F-70FB-4302-D04574C6EDA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36" creationId="{E78AEAF0-A005-B088-3EA0-2DC28027936F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37" creationId="{CF3A61E0-1899-CBFF-EF22-B047C5E5DD24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38" creationId="{278CBA22-0316-8F58-6685-AD055820AC47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39" creationId="{8DE28835-16BA-593A-41CC-CF8F4EEE2A4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0" creationId="{67A54604-B703-DE2D-96BD-0F23A6EE72B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1" creationId="{E1B17B8D-DFB8-A9D7-04B6-C3DAA5D3782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2" creationId="{AA62F822-B2C8-1D15-A9CB-DA670A531841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3" creationId="{5937E937-D159-3249-BC08-58CD44C2C3F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4" creationId="{D4FBCCC6-5EB3-955F-CA03-7E4AC05CB228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345" creationId="{AE60F1BF-42C0-DEE1-DBD3-E9EF321112A7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46" creationId="{D9E54FE9-DAB3-FB45-61A8-7D59CB8F566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47" creationId="{5EBDE183-0AD1-659F-DEB9-64091B246418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48" creationId="{B6D11407-45F9-5630-D45D-6B935484EE87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49" creationId="{CCCEF41F-C85E-0D4F-B740-7E2F6BB05F9B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0" creationId="{9F427E2B-7784-ADEF-C9DC-B069CC3E7A7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1" creationId="{FDB88217-406F-291C-BD56-9DFC90BAD4A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2" creationId="{D82B3B51-341F-9E66-0B61-EA71CA6201D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3" creationId="{13D13C75-F4CE-2CDF-8E81-37F5B43997E3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4" creationId="{F231A49D-D1D0-5A85-05E9-ACC6D1AE408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5" creationId="{1FCE7258-04AA-4077-6B33-A1C74EBD0DC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456" creationId="{4D45EDD4-4628-388A-4CBB-F8586C18A298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57" creationId="{82148247-FB5E-6A5C-BFC6-85766E864CA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58" creationId="{F23CE1B2-A606-A98A-5CD9-A5BD693ED6F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59" creationId="{5CE60419-19DA-3777-015D-6E5B65847D34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0" creationId="{FE6A0C38-2705-1323-3239-EABFC9F9B4E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1" creationId="{D4A518EC-9EAE-9A51-BC79-A70B6B32F73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2" creationId="{8B56D7CB-0CB8-8ABC-814F-F140222C7393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3" creationId="{C2E55104-64D9-D679-3DB7-A459C7BB5AF8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4" creationId="{36BF88A1-48AD-2884-E090-60AD9DD92B8F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5" creationId="{61A0D260-F613-18A8-3502-6D3D14BC3CA7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6" creationId="{670813CE-D574-8178-0E82-664C1D8185B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567" creationId="{D4A21ECA-ECFA-CD25-5B09-C2334E7A7493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68" creationId="{5649F2CA-62D3-C3C7-57FB-5A92264CD4F4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69" creationId="{9C738536-1029-4F76-B738-70A2CA61172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0" creationId="{E14D3647-F2C5-CE05-F194-1037395E0E0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1" creationId="{EF14C04B-ACC7-F983-3B4A-706BAB7F2F93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2" creationId="{2E8423D4-CF1B-312B-1BB3-AB45D579B26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3" creationId="{24A8DFBA-9432-C518-03EE-005790C2D61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4" creationId="{69AF86F5-62E4-C0A8-9932-F75A46E4F2D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5" creationId="{6D772E2A-33F8-5FD2-CD99-64502DE1C6A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6" creationId="{D5DB1832-EDDE-A638-FAF5-318BD02EA24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7" creationId="{976B8C1F-F062-37A3-D574-CF394EE09BD7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678" creationId="{8D3833D5-2ADC-7B54-91B7-01A5643EBB24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79" creationId="{66AEAD27-7F88-45EF-574C-D8950C7562E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0" creationId="{2EC56D54-8BCC-96C5-231D-F5B09AE0811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1" creationId="{7EB65CFC-EC54-5C69-35FD-424952451081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2" creationId="{D54D3E32-AEB5-F452-C87A-0AFFE4B984E8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3" creationId="{54E12396-391A-837B-CC71-B0523E08F7D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4" creationId="{8F6CFE9D-FF59-34AD-2417-093919BA98BB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5" creationId="{4C321D5F-0C1A-E6A1-C769-1BE3186C3AF5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6" creationId="{BCEB7CAB-4049-6B7F-BA67-8C80ABACFAF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7" creationId="{DCC6A1C7-9D92-E1F9-2336-1943A37F515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8" creationId="{6D159F61-A815-C0D9-A080-E933F9288A3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789" creationId="{659F7672-E121-CD6C-EBEE-21A29864068A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0" creationId="{E9E762FE-C49D-463E-C329-CB3CE426B0CB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1" creationId="{BB63C128-120E-6163-ADE5-93030E2E9BA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2" creationId="{D82AD5FA-3847-D46E-2C5C-415BA68D0EE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3" creationId="{33E6AD31-A2D1-7253-6014-461A7928314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4" creationId="{B77339A9-6777-2483-24F7-F9AC05BAF3A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5" creationId="{02DD7A74-59B2-C96B-4CD7-ECB45F91915E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6" creationId="{AB4E03C1-4891-760A-F4E3-3BAB29A125D4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7" creationId="{E31689CA-0436-1FA6-1516-8CA0AAFD2F3B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8" creationId="{C99D007E-5279-3A3F-0BF7-962447A4006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899" creationId="{892DF88D-1969-BD0A-922C-A5C9586F20EF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900" creationId="{74E2E487-1662-2395-8DDB-BEF929CB16CE}"/>
          </ac:grpSpMkLst>
        </pc:grpChg>
        <pc:grpChg chg="add 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1" creationId="{9202FB33-3A5E-349B-CD8D-DB0476A0F40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2" creationId="{6CC2A4BB-1AA9-5193-36DF-4424B358CF79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3" creationId="{8A751265-9DDF-881E-35EF-501BE7D4679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4" creationId="{3CEF42F6-426E-F388-8B8B-00512C046C6A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5" creationId="{788F28CE-5592-D425-5087-4E41753CFBBC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6" creationId="{D15DF392-EDE6-E3CC-E780-F59AE3F165D6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7" creationId="{FFB80A52-8973-DC9E-8ED4-4AA90B844A2D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8" creationId="{81091099-594B-D051-ACB4-49E156E559C0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09" creationId="{B6B8604D-2EF2-32BA-CC2B-91107AD23FC2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10" creationId="{DB25D3CD-05C0-4F39-0B60-B445E28C5117}"/>
          </ac:grpSpMkLst>
        </pc:grpChg>
        <pc:grpChg chg="mod">
          <ac:chgData name="Stoker, Geoffrey M." userId="f048b52b-d588-4267-a9f8-2871ae868e21" providerId="ADAL" clId="{A93CBE7E-725F-4654-9B65-95422066FAF8}" dt="2024-05-13T19:56:05.314" v="303"/>
          <ac:grpSpMkLst>
            <pc:docMk/>
            <pc:sldMk cId="2103714382" sldId="277"/>
            <ac:grpSpMk id="1011" creationId="{6D90C240-3964-C504-B062-C6008E13D365}"/>
          </ac:grpSpMkLst>
        </pc:grpChg>
      </pc:sldChg>
      <pc:sldChg chg="addSp modSp new mod ord modClrScheme chgLayout">
        <pc:chgData name="Stoker, Geoffrey M." userId="f048b52b-d588-4267-a9f8-2871ae868e21" providerId="ADAL" clId="{A93CBE7E-725F-4654-9B65-95422066FAF8}" dt="2024-05-13T20:38:57.241" v="661" actId="20577"/>
        <pc:sldMkLst>
          <pc:docMk/>
          <pc:sldMk cId="325839352" sldId="278"/>
        </pc:sldMkLst>
        <pc:spChg chg="add mod">
          <ac:chgData name="Stoker, Geoffrey M." userId="f048b52b-d588-4267-a9f8-2871ae868e21" providerId="ADAL" clId="{A93CBE7E-725F-4654-9B65-95422066FAF8}" dt="2024-05-13T20:32:02.397" v="417" actId="20577"/>
          <ac:spMkLst>
            <pc:docMk/>
            <pc:sldMk cId="325839352" sldId="278"/>
            <ac:spMk id="2" creationId="{82C088F3-1B8B-FB47-D4E0-EA5631F2A204}"/>
          </ac:spMkLst>
        </pc:spChg>
        <pc:spChg chg="add mod">
          <ac:chgData name="Stoker, Geoffrey M." userId="f048b52b-d588-4267-a9f8-2871ae868e21" providerId="ADAL" clId="{A93CBE7E-725F-4654-9B65-95422066FAF8}" dt="2024-05-13T20:38:57.241" v="661" actId="20577"/>
          <ac:spMkLst>
            <pc:docMk/>
            <pc:sldMk cId="325839352" sldId="278"/>
            <ac:spMk id="3" creationId="{CDD92014-1732-83BA-2494-D1927DBDC8F2}"/>
          </ac:spMkLst>
        </pc:spChg>
      </pc:sldChg>
      <pc:sldChg chg="del">
        <pc:chgData name="Stoker, Geoffrey M." userId="f048b52b-d588-4267-a9f8-2871ae868e21" providerId="ADAL" clId="{A93CBE7E-725F-4654-9B65-95422066FAF8}" dt="2024-05-13T18:46:58.202" v="47" actId="47"/>
        <pc:sldMkLst>
          <pc:docMk/>
          <pc:sldMk cId="1178764379" sldId="279"/>
        </pc:sldMkLst>
      </pc:sldChg>
      <pc:sldChg chg="del">
        <pc:chgData name="Stoker, Geoffrey M." userId="f048b52b-d588-4267-a9f8-2871ae868e21" providerId="ADAL" clId="{A93CBE7E-725F-4654-9B65-95422066FAF8}" dt="2024-05-13T18:46:58.202" v="47" actId="47"/>
        <pc:sldMkLst>
          <pc:docMk/>
          <pc:sldMk cId="1081264789" sldId="280"/>
        </pc:sldMkLst>
      </pc:sldChg>
    </pc:docChg>
  </pc:docChgLst>
  <pc:docChgLst>
    <pc:chgData name="Stoker, Geoffrey M." userId="f048b52b-d588-4267-a9f8-2871ae868e21" providerId="ADAL" clId="{B2202DFB-9899-4993-B2EA-758FF9A607EF}"/>
    <pc:docChg chg="custSel addSld delSld modSld">
      <pc:chgData name="Stoker, Geoffrey M." userId="f048b52b-d588-4267-a9f8-2871ae868e21" providerId="ADAL" clId="{B2202DFB-9899-4993-B2EA-758FF9A607EF}" dt="2022-01-11T00:10:12.772" v="598" actId="47"/>
      <pc:docMkLst>
        <pc:docMk/>
      </pc:docMkLst>
      <pc:sldChg chg="modSp mod">
        <pc:chgData name="Stoker, Geoffrey M." userId="f048b52b-d588-4267-a9f8-2871ae868e21" providerId="ADAL" clId="{B2202DFB-9899-4993-B2EA-758FF9A607EF}" dt="2022-01-07T18:46:24.993" v="12" actId="20577"/>
        <pc:sldMkLst>
          <pc:docMk/>
          <pc:sldMk cId="1500933215" sldId="256"/>
        </pc:sldMkLst>
        <pc:spChg chg="mod">
          <ac:chgData name="Stoker, Geoffrey M." userId="f048b52b-d588-4267-a9f8-2871ae868e21" providerId="ADAL" clId="{B2202DFB-9899-4993-B2EA-758FF9A607EF}" dt="2022-01-07T18:46:24.993" v="12" actId="20577"/>
          <ac:spMkLst>
            <pc:docMk/>
            <pc:sldMk cId="1500933215" sldId="256"/>
            <ac:spMk id="4" creationId="{00000000-0000-0000-0000-000000000000}"/>
          </ac:spMkLst>
        </pc:spChg>
      </pc:sldChg>
      <pc:sldChg chg="modSp mod">
        <pc:chgData name="Stoker, Geoffrey M." userId="f048b52b-d588-4267-a9f8-2871ae868e21" providerId="ADAL" clId="{B2202DFB-9899-4993-B2EA-758FF9A607EF}" dt="2022-01-07T18:49:47.955" v="22" actId="20577"/>
        <pc:sldMkLst>
          <pc:docMk/>
          <pc:sldMk cId="3682168252" sldId="275"/>
        </pc:sldMkLst>
        <pc:spChg chg="mod">
          <ac:chgData name="Stoker, Geoffrey M." userId="f048b52b-d588-4267-a9f8-2871ae868e21" providerId="ADAL" clId="{B2202DFB-9899-4993-B2EA-758FF9A607EF}" dt="2022-01-07T18:49:47.955" v="22" actId="20577"/>
          <ac:spMkLst>
            <pc:docMk/>
            <pc:sldMk cId="3682168252" sldId="275"/>
            <ac:spMk id="4" creationId="{00000000-0000-0000-0000-000000000000}"/>
          </ac:spMkLst>
        </pc:spChg>
      </pc:sldChg>
      <pc:sldChg chg="modSp add mod">
        <pc:chgData name="Stoker, Geoffrey M." userId="f048b52b-d588-4267-a9f8-2871ae868e21" providerId="ADAL" clId="{B2202DFB-9899-4993-B2EA-758FF9A607EF}" dt="2022-01-07T21:24:19.772" v="57"/>
        <pc:sldMkLst>
          <pc:docMk/>
          <pc:sldMk cId="662705345" sldId="276"/>
        </pc:sldMkLst>
        <pc:spChg chg="mod">
          <ac:chgData name="Stoker, Geoffrey M." userId="f048b52b-d588-4267-a9f8-2871ae868e21" providerId="ADAL" clId="{B2202DFB-9899-4993-B2EA-758FF9A607EF}" dt="2022-01-07T21:23:49.124" v="45" actId="20577"/>
          <ac:spMkLst>
            <pc:docMk/>
            <pc:sldMk cId="662705345" sldId="276"/>
            <ac:spMk id="4" creationId="{00000000-0000-0000-0000-000000000000}"/>
          </ac:spMkLst>
        </pc:spChg>
        <pc:spChg chg="mod">
          <ac:chgData name="Stoker, Geoffrey M." userId="f048b52b-d588-4267-a9f8-2871ae868e21" providerId="ADAL" clId="{B2202DFB-9899-4993-B2EA-758FF9A607EF}" dt="2022-01-07T21:24:19.772" v="57"/>
          <ac:spMkLst>
            <pc:docMk/>
            <pc:sldMk cId="662705345" sldId="276"/>
            <ac:spMk id="5" creationId="{00000000-0000-0000-0000-000000000000}"/>
          </ac:spMkLst>
        </pc:spChg>
      </pc:sldChg>
      <pc:sldChg chg="modSp new mod">
        <pc:chgData name="Stoker, Geoffrey M." userId="f048b52b-d588-4267-a9f8-2871ae868e21" providerId="ADAL" clId="{B2202DFB-9899-4993-B2EA-758FF9A607EF}" dt="2022-01-07T21:26:26.084" v="372" actId="20577"/>
        <pc:sldMkLst>
          <pc:docMk/>
          <pc:sldMk cId="1687215591" sldId="277"/>
        </pc:sldMkLst>
        <pc:spChg chg="mod">
          <ac:chgData name="Stoker, Geoffrey M." userId="f048b52b-d588-4267-a9f8-2871ae868e21" providerId="ADAL" clId="{B2202DFB-9899-4993-B2EA-758FF9A607EF}" dt="2022-01-07T21:25:07.291" v="69" actId="20577"/>
          <ac:spMkLst>
            <pc:docMk/>
            <pc:sldMk cId="1687215591" sldId="277"/>
            <ac:spMk id="2" creationId="{74B8FD99-10D6-465C-8513-A87BB90D39D1}"/>
          </ac:spMkLst>
        </pc:spChg>
        <pc:spChg chg="mod">
          <ac:chgData name="Stoker, Geoffrey M." userId="f048b52b-d588-4267-a9f8-2871ae868e21" providerId="ADAL" clId="{B2202DFB-9899-4993-B2EA-758FF9A607EF}" dt="2022-01-07T21:26:26.084" v="372" actId="20577"/>
          <ac:spMkLst>
            <pc:docMk/>
            <pc:sldMk cId="1687215591" sldId="277"/>
            <ac:spMk id="3" creationId="{E591659F-7A93-4516-93BD-423F4FED8FB5}"/>
          </ac:spMkLst>
        </pc:spChg>
      </pc:sldChg>
      <pc:sldChg chg="modSp new del mod">
        <pc:chgData name="Stoker, Geoffrey M." userId="f048b52b-d588-4267-a9f8-2871ae868e21" providerId="ADAL" clId="{B2202DFB-9899-4993-B2EA-758FF9A607EF}" dt="2022-01-11T00:10:12.772" v="598" actId="47"/>
        <pc:sldMkLst>
          <pc:docMk/>
          <pc:sldMk cId="1790981041" sldId="278"/>
        </pc:sldMkLst>
        <pc:spChg chg="mod">
          <ac:chgData name="Stoker, Geoffrey M." userId="f048b52b-d588-4267-a9f8-2871ae868e21" providerId="ADAL" clId="{B2202DFB-9899-4993-B2EA-758FF9A607EF}" dt="2022-01-10T16:36:25.716" v="387" actId="20577"/>
          <ac:spMkLst>
            <pc:docMk/>
            <pc:sldMk cId="1790981041" sldId="278"/>
            <ac:spMk id="2" creationId="{8C7BB184-47D4-4D54-865D-0201FAEC04B4}"/>
          </ac:spMkLst>
        </pc:spChg>
        <pc:spChg chg="mod">
          <ac:chgData name="Stoker, Geoffrey M." userId="f048b52b-d588-4267-a9f8-2871ae868e21" providerId="ADAL" clId="{B2202DFB-9899-4993-B2EA-758FF9A607EF}" dt="2022-01-10T16:37:41.824" v="406" actId="27636"/>
          <ac:spMkLst>
            <pc:docMk/>
            <pc:sldMk cId="1790981041" sldId="278"/>
            <ac:spMk id="3" creationId="{90B1AA20-D300-4FC7-9F6A-E7C5F89FC64C}"/>
          </ac:spMkLst>
        </pc:spChg>
      </pc:sldChg>
      <pc:sldChg chg="modSp new mod">
        <pc:chgData name="Stoker, Geoffrey M." userId="f048b52b-d588-4267-a9f8-2871ae868e21" providerId="ADAL" clId="{B2202DFB-9899-4993-B2EA-758FF9A607EF}" dt="2022-01-10T22:00:37.764" v="597" actId="20577"/>
        <pc:sldMkLst>
          <pc:docMk/>
          <pc:sldMk cId="1178764379" sldId="279"/>
        </pc:sldMkLst>
        <pc:spChg chg="mod">
          <ac:chgData name="Stoker, Geoffrey M." userId="f048b52b-d588-4267-a9f8-2871ae868e21" providerId="ADAL" clId="{B2202DFB-9899-4993-B2EA-758FF9A607EF}" dt="2022-01-10T21:59:32.220" v="423" actId="20577"/>
          <ac:spMkLst>
            <pc:docMk/>
            <pc:sldMk cId="1178764379" sldId="279"/>
            <ac:spMk id="2" creationId="{F3C1F1D4-888F-451E-ADF4-037022EBC319}"/>
          </ac:spMkLst>
        </pc:spChg>
        <pc:spChg chg="mod">
          <ac:chgData name="Stoker, Geoffrey M." userId="f048b52b-d588-4267-a9f8-2871ae868e21" providerId="ADAL" clId="{B2202DFB-9899-4993-B2EA-758FF9A607EF}" dt="2022-01-10T22:00:37.764" v="597" actId="20577"/>
          <ac:spMkLst>
            <pc:docMk/>
            <pc:sldMk cId="1178764379" sldId="279"/>
            <ac:spMk id="3" creationId="{59F5F5D6-5380-4037-BB94-111DC9321FE5}"/>
          </ac:spMkLst>
        </pc:spChg>
      </pc:sldChg>
      <pc:sldChg chg="del">
        <pc:chgData name="Stoker, Geoffrey M." userId="f048b52b-d588-4267-a9f8-2871ae868e21" providerId="ADAL" clId="{B2202DFB-9899-4993-B2EA-758FF9A607EF}" dt="2022-01-07T21:15:12.980" v="23" actId="47"/>
        <pc:sldMkLst>
          <pc:docMk/>
          <pc:sldMk cId="2194754938" sldId="279"/>
        </pc:sldMkLst>
      </pc:sldChg>
    </pc:docChg>
  </pc:docChgLst>
  <pc:docChgLst>
    <pc:chgData name="Stoker, Geoffrey M." userId="f048b52b-d588-4267-a9f8-2871ae868e21" providerId="ADAL" clId="{7FA6D5BF-5EDC-4D71-BEA4-3C529E0C8024}"/>
    <pc:docChg chg="modSld">
      <pc:chgData name="Stoker, Geoffrey M." userId="f048b52b-d588-4267-a9f8-2871ae868e21" providerId="ADAL" clId="{7FA6D5BF-5EDC-4D71-BEA4-3C529E0C8024}" dt="2022-08-24T19:54:33.628" v="0" actId="20577"/>
      <pc:docMkLst>
        <pc:docMk/>
      </pc:docMkLst>
      <pc:sldChg chg="modSp mod">
        <pc:chgData name="Stoker, Geoffrey M." userId="f048b52b-d588-4267-a9f8-2871ae868e21" providerId="ADAL" clId="{7FA6D5BF-5EDC-4D71-BEA4-3C529E0C8024}" dt="2022-08-24T19:54:33.628" v="0" actId="20577"/>
        <pc:sldMkLst>
          <pc:docMk/>
          <pc:sldMk cId="1500933215" sldId="256"/>
        </pc:sldMkLst>
        <pc:spChg chg="mod">
          <ac:chgData name="Stoker, Geoffrey M." userId="f048b52b-d588-4267-a9f8-2871ae868e21" providerId="ADAL" clId="{7FA6D5BF-5EDC-4D71-BEA4-3C529E0C8024}" dt="2022-08-24T19:54:33.628" v="0" actId="20577"/>
          <ac:spMkLst>
            <pc:docMk/>
            <pc:sldMk cId="1500933215" sldId="256"/>
            <ac:spMk id="5" creationId="{00000000-0000-0000-0000-000000000000}"/>
          </ac:spMkLst>
        </pc:spChg>
      </pc:sldChg>
    </pc:docChg>
  </pc:docChgLst>
  <pc:docChgLst>
    <pc:chgData name="Stoker, Geoffrey M." userId="f048b52b-d588-4267-a9f8-2871ae868e21" providerId="ADAL" clId="{F1FBF0F5-FDAA-49F9-B1AE-42D8718AC273}"/>
    <pc:docChg chg="modSld">
      <pc:chgData name="Stoker, Geoffrey M." userId="f048b52b-d588-4267-a9f8-2871ae868e21" providerId="ADAL" clId="{F1FBF0F5-FDAA-49F9-B1AE-42D8718AC273}" dt="2023-07-18T15:51:24.667" v="112" actId="207"/>
      <pc:docMkLst>
        <pc:docMk/>
      </pc:docMkLst>
      <pc:sldChg chg="addSp modSp mod">
        <pc:chgData name="Stoker, Geoffrey M." userId="f048b52b-d588-4267-a9f8-2871ae868e21" providerId="ADAL" clId="{F1FBF0F5-FDAA-49F9-B1AE-42D8718AC273}" dt="2023-07-18T15:51:24.667" v="112" actId="207"/>
        <pc:sldMkLst>
          <pc:docMk/>
          <pc:sldMk cId="1500933215" sldId="256"/>
        </pc:sldMkLst>
        <pc:spChg chg="add mod">
          <ac:chgData name="Stoker, Geoffrey M." userId="f048b52b-d588-4267-a9f8-2871ae868e21" providerId="ADAL" clId="{F1FBF0F5-FDAA-49F9-B1AE-42D8718AC273}" dt="2023-07-18T15:51:24.667" v="112" actId="207"/>
          <ac:spMkLst>
            <pc:docMk/>
            <pc:sldMk cId="1500933215" sldId="256"/>
            <ac:spMk id="2" creationId="{D559D5E2-46AA-C135-55C7-C7BD84F66350}"/>
          </ac:spMkLst>
        </pc:spChg>
      </pc:sldChg>
    </pc:docChg>
  </pc:docChgLst>
  <pc:docChgLst>
    <pc:chgData name="Stoker, Geoffrey M." userId="f048b52b-d588-4267-a9f8-2871ae868e21" providerId="ADAL" clId="{39AD7DCE-F8E6-4E2D-914D-5379A1C86CB9}"/>
    <pc:docChg chg="custSel modSld">
      <pc:chgData name="Stoker, Geoffrey M." userId="f048b52b-d588-4267-a9f8-2871ae868e21" providerId="ADAL" clId="{39AD7DCE-F8E6-4E2D-914D-5379A1C86CB9}" dt="2023-01-29T17:17:10.875" v="33" actId="20577"/>
      <pc:docMkLst>
        <pc:docMk/>
      </pc:docMkLst>
      <pc:sldChg chg="modSp mod">
        <pc:chgData name="Stoker, Geoffrey M." userId="f048b52b-d588-4267-a9f8-2871ae868e21" providerId="ADAL" clId="{39AD7DCE-F8E6-4E2D-914D-5379A1C86CB9}" dt="2023-01-29T17:17:10.875" v="33" actId="20577"/>
        <pc:sldMkLst>
          <pc:docMk/>
          <pc:sldMk cId="1500933215" sldId="256"/>
        </pc:sldMkLst>
        <pc:spChg chg="mod">
          <ac:chgData name="Stoker, Geoffrey M." userId="f048b52b-d588-4267-a9f8-2871ae868e21" providerId="ADAL" clId="{39AD7DCE-F8E6-4E2D-914D-5379A1C86CB9}" dt="2023-01-29T17:17:10.875" v="33" actId="20577"/>
          <ac:spMkLst>
            <pc:docMk/>
            <pc:sldMk cId="1500933215" sldId="256"/>
            <ac:spMk id="5" creationId="{00000000-0000-0000-0000-000000000000}"/>
          </ac:spMkLst>
        </pc:spChg>
      </pc:sldChg>
    </pc:docChg>
  </pc:docChgLst>
  <pc:docChgLst>
    <pc:chgData name="Stoker, Geoffrey M." userId="f048b52b-d588-4267-a9f8-2871ae868e21" providerId="ADAL" clId="{68E3D24C-C679-469A-A781-5B4DF8F2F9AF}"/>
    <pc:docChg chg="undo custSel addSld modSld">
      <pc:chgData name="Stoker, Geoffrey M." userId="f048b52b-d588-4267-a9f8-2871ae868e21" providerId="ADAL" clId="{68E3D24C-C679-469A-A781-5B4DF8F2F9AF}" dt="2022-02-25T15:32:34.619" v="635" actId="13926"/>
      <pc:docMkLst>
        <pc:docMk/>
      </pc:docMkLst>
      <pc:sldChg chg="modSp mod">
        <pc:chgData name="Stoker, Geoffrey M." userId="f048b52b-d588-4267-a9f8-2871ae868e21" providerId="ADAL" clId="{68E3D24C-C679-469A-A781-5B4DF8F2F9AF}" dt="2022-02-25T15:32:34.619" v="635" actId="13926"/>
        <pc:sldMkLst>
          <pc:docMk/>
          <pc:sldMk cId="3682168252" sldId="275"/>
        </pc:sldMkLst>
        <pc:spChg chg="mod">
          <ac:chgData name="Stoker, Geoffrey M." userId="f048b52b-d588-4267-a9f8-2871ae868e21" providerId="ADAL" clId="{68E3D24C-C679-469A-A781-5B4DF8F2F9AF}" dt="2022-02-25T15:32:34.619" v="635" actId="13926"/>
          <ac:spMkLst>
            <pc:docMk/>
            <pc:sldMk cId="3682168252" sldId="275"/>
            <ac:spMk id="5" creationId="{00000000-0000-0000-0000-000000000000}"/>
          </ac:spMkLst>
        </pc:spChg>
      </pc:sldChg>
      <pc:sldChg chg="addSp delSp modSp new mod">
        <pc:chgData name="Stoker, Geoffrey M." userId="f048b52b-d588-4267-a9f8-2871ae868e21" providerId="ADAL" clId="{68E3D24C-C679-469A-A781-5B4DF8F2F9AF}" dt="2022-02-25T15:24:53.388" v="591" actId="20577"/>
        <pc:sldMkLst>
          <pc:docMk/>
          <pc:sldMk cId="1081264789" sldId="280"/>
        </pc:sldMkLst>
        <pc:spChg chg="del mod">
          <ac:chgData name="Stoker, Geoffrey M." userId="f048b52b-d588-4267-a9f8-2871ae868e21" providerId="ADAL" clId="{68E3D24C-C679-469A-A781-5B4DF8F2F9AF}" dt="2022-02-25T15:19:21.373" v="358" actId="478"/>
          <ac:spMkLst>
            <pc:docMk/>
            <pc:sldMk cId="1081264789" sldId="280"/>
            <ac:spMk id="2" creationId="{093F09B6-130A-4EB6-ADEF-16E8771976C4}"/>
          </ac:spMkLst>
        </pc:spChg>
        <pc:spChg chg="mod">
          <ac:chgData name="Stoker, Geoffrey M." userId="f048b52b-d588-4267-a9f8-2871ae868e21" providerId="ADAL" clId="{68E3D24C-C679-469A-A781-5B4DF8F2F9AF}" dt="2022-02-25T15:24:53.388" v="591" actId="20577"/>
          <ac:spMkLst>
            <pc:docMk/>
            <pc:sldMk cId="1081264789" sldId="280"/>
            <ac:spMk id="3" creationId="{EC0D63FE-5BA3-4FE0-AEF3-D4779D20B776}"/>
          </ac:spMkLst>
        </pc:spChg>
        <pc:spChg chg="add del mod">
          <ac:chgData name="Stoker, Geoffrey M." userId="f048b52b-d588-4267-a9f8-2871ae868e21" providerId="ADAL" clId="{68E3D24C-C679-469A-A781-5B4DF8F2F9AF}" dt="2022-02-25T15:19:23.073" v="359" actId="478"/>
          <ac:spMkLst>
            <pc:docMk/>
            <pc:sldMk cId="1081264789" sldId="280"/>
            <ac:spMk id="5" creationId="{161A0F20-6469-4791-AF03-081122F1173C}"/>
          </ac:spMkLst>
        </pc:spChg>
      </pc:sldChg>
    </pc:docChg>
  </pc:docChgLst>
  <pc:docChgLst>
    <pc:chgData name="Stoker, Geoffrey M." userId="f048b52b-d588-4267-a9f8-2871ae868e21" providerId="ADAL" clId="{CA912A03-786F-4F35-8D3A-87B609F858C9}"/>
    <pc:docChg chg="modSld">
      <pc:chgData name="Stoker, Geoffrey M." userId="f048b52b-d588-4267-a9f8-2871ae868e21" providerId="ADAL" clId="{CA912A03-786F-4F35-8D3A-87B609F858C9}" dt="2023-01-12T19:42:19.969" v="1" actId="20577"/>
      <pc:docMkLst>
        <pc:docMk/>
      </pc:docMkLst>
      <pc:sldChg chg="modSp mod">
        <pc:chgData name="Stoker, Geoffrey M." userId="f048b52b-d588-4267-a9f8-2871ae868e21" providerId="ADAL" clId="{CA912A03-786F-4F35-8D3A-87B609F858C9}" dt="2023-01-12T19:42:19.969" v="1" actId="20577"/>
        <pc:sldMkLst>
          <pc:docMk/>
          <pc:sldMk cId="3682168252" sldId="275"/>
        </pc:sldMkLst>
        <pc:spChg chg="mod">
          <ac:chgData name="Stoker, Geoffrey M." userId="f048b52b-d588-4267-a9f8-2871ae868e21" providerId="ADAL" clId="{CA912A03-786F-4F35-8D3A-87B609F858C9}" dt="2023-01-12T19:42:19.969" v="1" actId="20577"/>
          <ac:spMkLst>
            <pc:docMk/>
            <pc:sldMk cId="3682168252" sldId="275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9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5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0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3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7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5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6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FFA4D-AC54-48D0-AEE0-8A50D8B8BF78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69750-9F1F-43AC-B631-E37E696BA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896072" y="6638028"/>
            <a:ext cx="324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eestyle Script" panose="030804020302050B0404" pitchFamily="66" charset="0"/>
              </a:rPr>
              <a:t>gms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E77872-E62B-42EF-B105-C7230F6D694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68" y="6252635"/>
            <a:ext cx="2833632" cy="60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3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37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336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336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336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mu.edu/~dst/WordEmbeddingDemo/" TargetMode="External"/><Relationship Id="rId2" Type="http://schemas.openxmlformats.org/officeDocument/2006/relationships/hyperlink" Target="https://en.wikipedia.org/wiki/Erik_J._Larson#The_Myth_of_Artificial_Intellige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mnicalculator.com/math/cosine-similari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CYBR – CSB AI Day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hlinkClick r:id="rId2"/>
              </a:rPr>
              <a:t>Myth</a:t>
            </a:r>
            <a:r>
              <a:rPr lang="en-US" dirty="0"/>
              <a:t> of AI</a:t>
            </a:r>
          </a:p>
          <a:p>
            <a:r>
              <a:rPr lang="en-US" dirty="0"/>
              <a:t>NLP</a:t>
            </a:r>
          </a:p>
          <a:p>
            <a:pPr lvl="1"/>
            <a:r>
              <a:rPr lang="en-US" dirty="0"/>
              <a:t>Word2Vec </a:t>
            </a:r>
          </a:p>
          <a:p>
            <a:pPr lvl="1"/>
            <a:r>
              <a:rPr lang="en-US" dirty="0">
                <a:hlinkClick r:id="rId3"/>
              </a:rPr>
              <a:t>demo</a:t>
            </a:r>
            <a:endParaRPr lang="en-US" dirty="0"/>
          </a:p>
          <a:p>
            <a:r>
              <a:rPr lang="en-US" dirty="0"/>
              <a:t>ML</a:t>
            </a:r>
          </a:p>
          <a:p>
            <a:pPr lvl="1"/>
            <a:r>
              <a:rPr lang="en-US" dirty="0"/>
              <a:t>Classification (e.g., spam?)</a:t>
            </a:r>
          </a:p>
          <a:p>
            <a:r>
              <a:rPr lang="en-US" dirty="0"/>
              <a:t>Used</a:t>
            </a:r>
          </a:p>
          <a:p>
            <a:pPr lvl="1"/>
            <a:r>
              <a:rPr lang="en-US" dirty="0"/>
              <a:t>Vocab quizzes</a:t>
            </a:r>
          </a:p>
          <a:p>
            <a:pPr lvl="1"/>
            <a:r>
              <a:rPr lang="en-US" dirty="0"/>
              <a:t>CVE classification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7902DA-A986-9436-C3A5-2D0DA279B8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3282" y="1717008"/>
            <a:ext cx="2413518" cy="35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3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Classifier Pitfall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2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 in 1000 people have a certain predisposition to a deadly disease for which a daily pill will prevent it from activating.  </a:t>
            </a:r>
          </a:p>
          <a:p>
            <a:pPr marL="0" indent="0">
              <a:buNone/>
            </a:pPr>
            <a:r>
              <a:rPr lang="en-US" sz="2800" dirty="0"/>
              <a:t>There is a test that is 95% accurate for diagnosing the predisposition.  </a:t>
            </a:r>
          </a:p>
          <a:p>
            <a:pPr marL="0" indent="0">
              <a:buNone/>
            </a:pPr>
            <a:r>
              <a:rPr lang="en-US" sz="2800" dirty="0"/>
              <a:t>Imagine that you are tested and receive a positive result notification – what is the likelihood that you actually have the predisposition?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216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159A34-66EC-A474-88E7-894901771EB8}"/>
              </a:ext>
            </a:extLst>
          </p:cNvPr>
          <p:cNvSpPr/>
          <p:nvPr/>
        </p:nvSpPr>
        <p:spPr>
          <a:xfrm>
            <a:off x="624840" y="1866900"/>
            <a:ext cx="91440" cy="914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714B06-DB77-7F8B-9372-425AB72F7B97}"/>
              </a:ext>
            </a:extLst>
          </p:cNvPr>
          <p:cNvSpPr/>
          <p:nvPr/>
        </p:nvSpPr>
        <p:spPr>
          <a:xfrm>
            <a:off x="7772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DCEC7-F3C0-DE6E-12AF-1329418914A2}"/>
              </a:ext>
            </a:extLst>
          </p:cNvPr>
          <p:cNvSpPr/>
          <p:nvPr/>
        </p:nvSpPr>
        <p:spPr>
          <a:xfrm>
            <a:off x="9296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3DF72C-C4D0-0B33-58FB-A2FBF21F514F}"/>
              </a:ext>
            </a:extLst>
          </p:cNvPr>
          <p:cNvSpPr/>
          <p:nvPr/>
        </p:nvSpPr>
        <p:spPr>
          <a:xfrm>
            <a:off x="10820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98D8CD-9001-9331-BA2E-52844857CA2C}"/>
              </a:ext>
            </a:extLst>
          </p:cNvPr>
          <p:cNvSpPr/>
          <p:nvPr/>
        </p:nvSpPr>
        <p:spPr>
          <a:xfrm>
            <a:off x="12344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2F219E-48C4-F873-BEB6-A4DF4FB6C6BA}"/>
              </a:ext>
            </a:extLst>
          </p:cNvPr>
          <p:cNvSpPr/>
          <p:nvPr/>
        </p:nvSpPr>
        <p:spPr>
          <a:xfrm>
            <a:off x="13868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DB98B7-5281-06D9-5925-5BA295DA016C}"/>
              </a:ext>
            </a:extLst>
          </p:cNvPr>
          <p:cNvSpPr/>
          <p:nvPr/>
        </p:nvSpPr>
        <p:spPr>
          <a:xfrm>
            <a:off x="15392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19FB6B-BD78-8364-19EE-2A81F8156D53}"/>
              </a:ext>
            </a:extLst>
          </p:cNvPr>
          <p:cNvSpPr/>
          <p:nvPr/>
        </p:nvSpPr>
        <p:spPr>
          <a:xfrm>
            <a:off x="16916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2E06D7-B734-D084-1E81-47855ADB2868}"/>
              </a:ext>
            </a:extLst>
          </p:cNvPr>
          <p:cNvSpPr/>
          <p:nvPr/>
        </p:nvSpPr>
        <p:spPr>
          <a:xfrm>
            <a:off x="18440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0F79F4-98B0-3119-CA78-59C5F12C737F}"/>
              </a:ext>
            </a:extLst>
          </p:cNvPr>
          <p:cNvSpPr/>
          <p:nvPr/>
        </p:nvSpPr>
        <p:spPr>
          <a:xfrm>
            <a:off x="1996440" y="1866900"/>
            <a:ext cx="91440" cy="914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D671B0-1C57-6B74-4DDD-7B6497BC89DA}"/>
              </a:ext>
            </a:extLst>
          </p:cNvPr>
          <p:cNvGrpSpPr/>
          <p:nvPr/>
        </p:nvGrpSpPr>
        <p:grpSpPr>
          <a:xfrm>
            <a:off x="624840" y="2019300"/>
            <a:ext cx="1463040" cy="91440"/>
            <a:chOff x="609600" y="1905000"/>
            <a:chExt cx="1463040" cy="914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EE3A63-6510-B67D-98D6-49310ACA1F79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1D35C9C-1031-46C9-EC25-DEB1C7EBE447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13FA41-0AE3-2612-3A26-B0D0441B473D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BE04A90-898E-6A5B-2894-046FF2AB9819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48DDE28-D283-44DE-498A-B456A027206A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1BB55F2-B800-10BF-AA78-D466EAAAEE4F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ACC203E-BF48-4D3E-797F-5FC10CF9D457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440FC7F-9623-F4F4-EB4F-2F5BB7F2074D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373C4FB-B09F-8553-240B-1CAE5966E375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0C12561-7B37-8E3C-69B5-7D290D73E928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2C852B7-7A29-E9B6-8717-6C7BEC34CCF5}"/>
              </a:ext>
            </a:extLst>
          </p:cNvPr>
          <p:cNvGrpSpPr/>
          <p:nvPr/>
        </p:nvGrpSpPr>
        <p:grpSpPr>
          <a:xfrm>
            <a:off x="624840" y="2171700"/>
            <a:ext cx="1463040" cy="91440"/>
            <a:chOff x="609600" y="1905000"/>
            <a:chExt cx="1463040" cy="9144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17E75AC-5D9A-E94C-9D15-9E9BB7895C57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E21F556-B1AE-161D-69BF-9BFC9B7D9F4A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469DC6F-DC3A-C883-1EF9-C8E15D3DDF29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1681ACF-7782-2EA5-62EF-54E06BE39A48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69F734C-EF10-B8BB-532F-B5A8FEE567F2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1F73EA7-6B26-024D-7D0B-24D4ED308D3F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8D57B2-FC06-083A-13A9-03AE532FFFD9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736EEF2-2D46-BF5A-8EC9-7B9561F0D7E5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4F36EE0-865F-DB62-690B-3EB2B4D4FD20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47D2F08-2868-B0CE-8D70-CF24F0E6A154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B85A954-C331-BEAE-70CD-50C0B6B20720}"/>
              </a:ext>
            </a:extLst>
          </p:cNvPr>
          <p:cNvGrpSpPr/>
          <p:nvPr/>
        </p:nvGrpSpPr>
        <p:grpSpPr>
          <a:xfrm>
            <a:off x="624840" y="2324100"/>
            <a:ext cx="1463040" cy="91440"/>
            <a:chOff x="609600" y="1905000"/>
            <a:chExt cx="1463040" cy="9144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01EEA8-016F-3F8D-CB50-F2CD4374C71E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42783CB-9535-FD97-B157-223512548079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3C10FCA-2E36-A038-DC0A-0389C2A8D645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2A8B985-82ED-F9B8-F1D9-99F4B01E0CED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BEE46AB-DA48-2D4E-4BB1-FD2A2E5F61A5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1422D62-1BF0-9872-8C8F-804EB1695152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DCCC3AA-2BCC-32F9-2D6D-766FE94B8028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FF76B82-CC23-0B4A-48C6-57BC38440889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6278D1F-81CB-17BF-5E56-439AD38602CB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05A0325-26BA-1A06-4F32-1DCADB3404A9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2E93F52-583C-5CA8-A9FE-5F1EF1909212}"/>
              </a:ext>
            </a:extLst>
          </p:cNvPr>
          <p:cNvGrpSpPr/>
          <p:nvPr/>
        </p:nvGrpSpPr>
        <p:grpSpPr>
          <a:xfrm>
            <a:off x="624840" y="2476500"/>
            <a:ext cx="1463040" cy="91440"/>
            <a:chOff x="609600" y="1905000"/>
            <a:chExt cx="1463040" cy="9144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05317CF-29A4-D9BE-821C-97E05D591798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59FBE36-96A6-AFED-FA43-9228270B96C0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3C6BBE3-E74E-31D1-FDAA-2CDEB12EBC22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D418E18-287B-9A18-3DB8-0BAC62F2EF07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BC84F93-B196-4B31-297B-7F82DC20DFEB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64A449-4ACC-3D05-1BD8-0858864BF06C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C5459DE-4395-5494-05E1-E68B82F66743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06BFAB3-CC52-271F-2319-27B2B482E224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C451B0B-3956-4011-0330-59919EDC5CFC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649C42F-6630-1F3F-31D0-12D72EEA450D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DBF6114-69FE-DDAD-F74B-0D1890308A6A}"/>
              </a:ext>
            </a:extLst>
          </p:cNvPr>
          <p:cNvGrpSpPr/>
          <p:nvPr/>
        </p:nvGrpSpPr>
        <p:grpSpPr>
          <a:xfrm>
            <a:off x="624840" y="2628900"/>
            <a:ext cx="1463040" cy="91440"/>
            <a:chOff x="609600" y="1905000"/>
            <a:chExt cx="1463040" cy="9144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77907C9-2F5F-6BB1-EF29-B7498B73F61D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F0C8FD5-DA9B-727C-2669-A638C7AABF3F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28F2371-D334-16A6-0E88-9498492DB2F6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A4F9DCE-B5E3-BF87-8205-7AB57F07798D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5AEEB1F-2452-208D-FCD4-8B26AD43B529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9A46FFB-08CF-105E-7267-16D8DFFD93EF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16FD7C15-B710-322C-E693-1D4C18A7B2C2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413BBCF-9BEA-65E7-60AD-AB9702742D43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FF1F2C5-F74F-E441-3674-F8A706FB2219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9EECD28-4FB2-753D-E8BA-944F896FB9B0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7FA7D80-8977-A161-D4D6-5D8E2AEA6F86}"/>
              </a:ext>
            </a:extLst>
          </p:cNvPr>
          <p:cNvGrpSpPr/>
          <p:nvPr/>
        </p:nvGrpSpPr>
        <p:grpSpPr>
          <a:xfrm>
            <a:off x="624840" y="2781300"/>
            <a:ext cx="1463040" cy="91440"/>
            <a:chOff x="609600" y="1905000"/>
            <a:chExt cx="1463040" cy="91440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F8CB92D-6153-B86D-1169-C723FAF7A56A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86EF56E-5D5E-E867-8A6D-90D6743F8CDC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7A8FB46-C420-B050-634E-DD3BD62F65EF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75E7E82-FAF0-71AE-76FA-36057C276BCA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4222541-FECA-92F9-7003-642513687EE2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31CC6AC-A4D6-7FD8-6D9F-A09C1206FA65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8BF5A9B-883C-0C36-95D6-6591085DC027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0613D434-31AC-9ECB-31D1-3999936D4B55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285AF72-6305-7B76-ADA7-31305DA45B65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9430C7F-D264-49F8-D59E-F1084EC8C766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470670B-C353-6DF8-1A93-E20EB0B01BFE}"/>
              </a:ext>
            </a:extLst>
          </p:cNvPr>
          <p:cNvGrpSpPr/>
          <p:nvPr/>
        </p:nvGrpSpPr>
        <p:grpSpPr>
          <a:xfrm>
            <a:off x="624840" y="2933700"/>
            <a:ext cx="1463040" cy="91440"/>
            <a:chOff x="609600" y="1905000"/>
            <a:chExt cx="1463040" cy="91440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D43AA37-D0C5-362F-F02F-218F0A9353C3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0A2732B-7DD3-0D85-A89D-762342E2820A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41D98DAE-A366-F90F-5DBB-CFF0C84B7E48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8AFFA32-258A-B8D2-1FFE-6A8087E7A87B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001005E-6AC6-A592-C5D5-75CAA7F69019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CDF8108-6CE4-A163-76CF-B1A401BE36AF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221933B-B581-D1BE-02D2-04339E3F2E5D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549F055-E299-1BF2-B1C5-E18C4AC350DD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50CADF3-21F9-E24A-B5B0-604870EB267C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C392895-3277-2357-3B6F-FCFBA04C16A0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BBDF092-69DB-2C5A-F59F-D2F374506B76}"/>
              </a:ext>
            </a:extLst>
          </p:cNvPr>
          <p:cNvGrpSpPr/>
          <p:nvPr/>
        </p:nvGrpSpPr>
        <p:grpSpPr>
          <a:xfrm>
            <a:off x="624840" y="3086100"/>
            <a:ext cx="1463040" cy="91440"/>
            <a:chOff x="609600" y="1905000"/>
            <a:chExt cx="1463040" cy="91440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4F9B656-C679-5342-7F8B-B4E2A5E72DAF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8F23518-235C-0DA1-2725-E01F00A82E63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FC5C3AE-1F2D-3441-D04B-FC03A2127AFF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3ECB8E42-D701-A702-E0EF-302D8B980C20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E42F7AD1-E71A-EFAA-F1E7-04B7132E46C4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7BB83AA-0896-F604-52AE-650096856DA2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04E16FD-2469-CB3A-8D63-42F8C7C842F5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F9FEAC56-A184-12E2-5149-FA97AD7365D8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3928001D-CBE0-5480-EB56-20982FC0CB24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6CA6719-6E3F-9DB8-5DE0-EB792A0D664F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27AF4C7-DE4B-C2DA-1BEA-0AC26C79C713}"/>
              </a:ext>
            </a:extLst>
          </p:cNvPr>
          <p:cNvGrpSpPr/>
          <p:nvPr/>
        </p:nvGrpSpPr>
        <p:grpSpPr>
          <a:xfrm>
            <a:off x="624840" y="3238500"/>
            <a:ext cx="1463040" cy="91440"/>
            <a:chOff x="609600" y="1905000"/>
            <a:chExt cx="1463040" cy="9144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602F2AF-024F-C5E3-AB5B-36EE63EFCFDC}"/>
                </a:ext>
              </a:extLst>
            </p:cNvPr>
            <p:cNvSpPr/>
            <p:nvPr/>
          </p:nvSpPr>
          <p:spPr>
            <a:xfrm>
              <a:off x="609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799A2EC-5491-ADDC-23D6-61626CE8C0CA}"/>
                </a:ext>
              </a:extLst>
            </p:cNvPr>
            <p:cNvSpPr/>
            <p:nvPr/>
          </p:nvSpPr>
          <p:spPr>
            <a:xfrm>
              <a:off x="762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D4AA3D8-A2ED-F2BF-C70E-2FF9B2133035}"/>
                </a:ext>
              </a:extLst>
            </p:cNvPr>
            <p:cNvSpPr/>
            <p:nvPr/>
          </p:nvSpPr>
          <p:spPr>
            <a:xfrm>
              <a:off x="914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D20983D7-FF3C-6A36-B336-41C60E543944}"/>
                </a:ext>
              </a:extLst>
            </p:cNvPr>
            <p:cNvSpPr/>
            <p:nvPr/>
          </p:nvSpPr>
          <p:spPr>
            <a:xfrm>
              <a:off x="1066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6EDFDAC-4C1E-7BAB-DD00-7F724973725F}"/>
                </a:ext>
              </a:extLst>
            </p:cNvPr>
            <p:cNvSpPr/>
            <p:nvPr/>
          </p:nvSpPr>
          <p:spPr>
            <a:xfrm>
              <a:off x="1219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F126892-4AB2-2C0C-435A-04DA9EDB5A37}"/>
                </a:ext>
              </a:extLst>
            </p:cNvPr>
            <p:cNvSpPr/>
            <p:nvPr/>
          </p:nvSpPr>
          <p:spPr>
            <a:xfrm>
              <a:off x="13716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B5A5CBA0-1460-24C4-315E-DAAE1A35526F}"/>
                </a:ext>
              </a:extLst>
            </p:cNvPr>
            <p:cNvSpPr/>
            <p:nvPr/>
          </p:nvSpPr>
          <p:spPr>
            <a:xfrm>
              <a:off x="15240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E4E5625D-B3B4-8A0A-4C53-262365F5BACF}"/>
                </a:ext>
              </a:extLst>
            </p:cNvPr>
            <p:cNvSpPr/>
            <p:nvPr/>
          </p:nvSpPr>
          <p:spPr>
            <a:xfrm>
              <a:off x="16764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EB8DD795-D3E8-4488-0F07-E4CA4BC3F4A5}"/>
                </a:ext>
              </a:extLst>
            </p:cNvPr>
            <p:cNvSpPr/>
            <p:nvPr/>
          </p:nvSpPr>
          <p:spPr>
            <a:xfrm>
              <a:off x="18288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3394020-FF5C-A664-AD49-C4E850F089C4}"/>
                </a:ext>
              </a:extLst>
            </p:cNvPr>
            <p:cNvSpPr/>
            <p:nvPr/>
          </p:nvSpPr>
          <p:spPr>
            <a:xfrm>
              <a:off x="1981200" y="1905000"/>
              <a:ext cx="91440" cy="9144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4EA6F1C8-5F91-A3CD-23E8-71C831BB8500}"/>
              </a:ext>
            </a:extLst>
          </p:cNvPr>
          <p:cNvGrpSpPr/>
          <p:nvPr/>
        </p:nvGrpSpPr>
        <p:grpSpPr>
          <a:xfrm>
            <a:off x="2232660" y="1866900"/>
            <a:ext cx="1463040" cy="1463040"/>
            <a:chOff x="609600" y="1905000"/>
            <a:chExt cx="1463040" cy="146304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29CBFA25-5C7B-6C25-0535-D66BDF72A78D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59A9B6BE-7ECC-5FDA-30E9-69022EA4DFBD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7217597B-89B2-9340-CEF6-F9F81F71660B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C40FF5E7-447A-6CF1-CD77-ABEE93086D9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8B07C583-64F2-EF22-6B32-1F5EB4144E9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F90F31D1-31A7-9D7C-0227-3D8E83CBE9D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B255AD1B-BD94-39A4-3E6F-B9BF6D518891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2A4550EF-AB4A-CBC9-C62D-382216F7C8C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F271E876-BF40-3DBA-0BE2-E7EB894FC9FE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0D620515-7E59-4C9B-F3B4-2D3D9B4A17E8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A470015B-FD04-5CBC-C7F1-DB1079E12BB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A90CE18A-FD75-656C-0E86-C0CFD9595376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80265B0-9D2E-CCB8-8C46-114543C4AB4B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A772A340-D48F-3D5F-8808-196B873CAC2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C848424F-F8CA-3119-9AFB-A4CF31474ED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686812D9-AAE4-C303-438D-C8F2A36A1DC4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FF13475C-5B88-F7E8-39D2-9C3B35F601E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A22DA024-C737-B43B-8EA3-B4FD8B828D6F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65ED4B4E-910E-6066-E0B3-F7793B6BEA6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1082F4CC-ABBC-4CE0-4948-2E92FB694D79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C867496A-F581-FF6E-32D2-7FA0583BCBA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140D1D15-C105-CAD0-AA88-601BBE3A03C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7024B76-5996-E4C7-5837-E1754F0D5EDE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CA9A4AE2-7E22-289E-FF99-6028B85D73F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BDF27CCC-F734-255A-BAFF-FB5798641816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3F418A29-AC34-97C1-C41B-D97F58D42191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EB538BF8-ECDD-19CA-F3F5-5BE2AB5431D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7374C3C6-54C0-818F-23F8-6DEB581C49AA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9ED480F6-EA6F-9C3E-C872-9D7D772DEACC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865EE0A6-AB78-1A42-FA13-E5E7001C643E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FA78426B-2EAC-D2F5-DA13-4C4E9BDF711C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C1A97738-6E10-C1CB-C4F1-C71EBE4AD8AC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B8DE6534-BE11-CADC-E9EB-587670D6D9B7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88F3B1BE-07D8-236B-CEEF-174A06599012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56649C12-8957-624D-E855-6C6AE52A9A3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D6E7ED13-B600-1ABA-43D3-98E4F913E122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DA0B37A7-420A-813A-1ED4-F69CB12F2C8C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B63FAE0-40FC-E627-377A-C27925A673C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71B189CE-46AF-2654-7CDE-8FD9F986CDB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FA811CD5-D7A8-88B1-A679-CE8DF82789AA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75C0E334-A43F-2F94-A76A-430088DCF33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434CD526-9395-1280-F0B6-340897D8CC5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1B7D46A6-39F4-6B99-823B-13E6077A53A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173A5353-C528-A421-FCDD-CE2C7A73F950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E88F3AF-6161-C0D7-B446-48C0626150F0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238FD0CD-A5EB-AFD5-BFA3-0C9B2249728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7160E188-8678-0378-8C0E-8D0FAEC359E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DA8B08A3-5722-C8C0-EBD4-EC6955C86A3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302D14D4-C06E-92CD-26D1-50BE6C8A6BA4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1582F5E4-E495-75BF-C66E-61A37AD4EA0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D7D3B622-7ACD-5D13-1FF0-C0F6A2142D3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D574E676-D49F-3E84-35B9-D22AE0182B87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F424ED8A-CC37-6ACE-4791-E180037CCBF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BE5C54A0-4D8E-3CDB-732C-3E91F4EED908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82A10B4B-C55A-85A3-8427-752A234E620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A2DB600-ED50-9D7A-172A-A7C9C7BF5596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AEE13A7A-2036-DD84-C6C6-6E03E7FBBAC1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E7C39F41-1B58-BD78-1DC0-81CFDA5BB839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EC7AB8EE-9235-7C8C-0478-9C01F4BC1DF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98371E38-CEDA-2273-02EF-1B8EF2B4C67A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A021E435-AF83-62A7-1FE0-BDFEEA4472E3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0BFDFD3-2ECF-2E73-420C-C5D628A5E71A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B48754B6-FA31-4E4A-9C57-EE5594F8BF8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A4FDDB12-21C4-4B26-BD9A-ABFB162E6C71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6E8AC219-2254-B47D-381C-23F940E3FB9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E7804584-CA0A-F123-8E0C-2C31704AE7E3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C324CC6D-64B8-85DF-EC4B-DDA2B9EBC815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2C75B80C-9783-5ECA-0086-DFC458E4F10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6B1DC489-FB84-4AFB-AEA6-7DCB6983DD4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961E1F09-CD70-CBDA-3D75-5A6A709828F0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67E57FBA-CFFE-2CA6-9F24-F82A7AFEF88A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21D9C695-9BB3-A273-FD69-79178A32AD9A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0D38900D-6990-50A3-8AE9-61BD69909E8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5F42A96-77C2-B773-0A9C-D0CA3D67A65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BAE55891-63F0-340D-E6FD-9BE637FF106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A20D4458-13F8-02C0-4881-E2DE56F76B5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ACE5AF06-C236-5E5E-3BEE-9846A8027057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3618BF71-301E-DB19-25FA-60507896D87E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9E91DC20-72A3-8545-A490-4F4630F1F03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F4C2EF24-DAF5-6455-F541-353951ADA7F4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C369980C-61B8-5D89-C6CA-8B0A5758FF5C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9B3D8A54-A50B-ADD7-EB74-7CFCDD48124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D4D8473E-BA16-D6CE-0BE6-090C905766CF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64EF5101-C45D-6F9C-A870-7D95C8C0A16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CF3D2F07-2FCC-1CA4-C38E-F346F19CB43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7E6AFF1C-19D2-0FDD-FDA4-1CE10708EB0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E4AF8A3D-086F-DBE6-9043-10373F3D53C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2CB23713-5FD5-B291-FE4D-2220E793D88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795F0B1C-0328-2BE3-DE19-38727EA9795A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853A0D3D-E4A7-1698-0C4B-6CD6A33E6EF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EBEB3586-FE5B-3115-7522-A5D150DA76D0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7380E430-EB4A-ACCC-655F-D52E710557E0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AC43AC32-997B-33F5-7930-1B700EE5B8A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7D86273C-4CD0-F1E8-1EE6-0E8B4083C4D4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CA4591C4-AD82-C105-DDFE-E6C1CC0B9CB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3D814241-C9AD-C782-CD7B-6FEA296B00B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264C7180-45A2-408E-DFE1-CAC3ADB1681E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2F3FB632-18E2-A496-EB9E-8308C47E00F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D9B9C6E6-DB43-78CA-4882-766F670BD58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775B9292-E7AD-C27B-E701-F69442C2E712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9C4D7FCE-4EFE-935F-C5A5-36ACA5218D2F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05A6A960-2230-92C1-CDF4-6B049E33CEDA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A5850185-06B4-C5B6-15D7-0733C95BAEB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934F98F2-054B-CC41-B418-AFCC162BED5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4782B310-331F-B6E6-D7EE-698798D0598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5DDDCF8C-14B6-D60D-07FF-A4FE9BD01D3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277E91DC-EB01-47FE-9314-37C07DBD670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8B54A99-59F9-C26E-EC5B-3FED69B9947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21CFEFEE-84CB-07AB-DDF7-B1746C4A97D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D336B8D7-C1B8-BCB0-E1E5-13F5387F852E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1601B426-B3EA-2980-16BD-B5B85A212805}"/>
              </a:ext>
            </a:extLst>
          </p:cNvPr>
          <p:cNvGrpSpPr/>
          <p:nvPr/>
        </p:nvGrpSpPr>
        <p:grpSpPr>
          <a:xfrm>
            <a:off x="3840480" y="1866900"/>
            <a:ext cx="1463040" cy="1463040"/>
            <a:chOff x="609600" y="1905000"/>
            <a:chExt cx="1463040" cy="1463040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54D6BC55-2C7D-4FBD-FCC0-DDF8A96C123A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325" name="Rectangle 324">
                <a:extLst>
                  <a:ext uri="{FF2B5EF4-FFF2-40B4-BE49-F238E27FC236}">
                    <a16:creationId xmlns:a16="http://schemas.microsoft.com/office/drawing/2014/main" id="{AFAD5755-0609-2D86-2219-5EB4EB9EACF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>
                <a:extLst>
                  <a:ext uri="{FF2B5EF4-FFF2-40B4-BE49-F238E27FC236}">
                    <a16:creationId xmlns:a16="http://schemas.microsoft.com/office/drawing/2014/main" id="{822DF70D-F39E-11CD-8A36-48063867C083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id="{90415360-0EE9-9E1A-0834-D89ED4309421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>
                <a:extLst>
                  <a:ext uri="{FF2B5EF4-FFF2-40B4-BE49-F238E27FC236}">
                    <a16:creationId xmlns:a16="http://schemas.microsoft.com/office/drawing/2014/main" id="{211BA2F3-9BEA-89A1-F9FB-3F5BEF060217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id="{68EA658B-26EF-4A38-CDBC-9262C7DB6EAF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id="{B9409403-DAE8-175B-B9DC-CDAE835CA957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06DACB9E-AC2B-D98E-ED5A-B6C46F2622A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Rectangle 331">
                <a:extLst>
                  <a:ext uri="{FF2B5EF4-FFF2-40B4-BE49-F238E27FC236}">
                    <a16:creationId xmlns:a16="http://schemas.microsoft.com/office/drawing/2014/main" id="{4E4C7B99-32C3-D170-394E-CA794AF69949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80CF8168-DFB3-FDBE-151A-796A4D3A02AF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>
                <a:extLst>
                  <a:ext uri="{FF2B5EF4-FFF2-40B4-BE49-F238E27FC236}">
                    <a16:creationId xmlns:a16="http://schemas.microsoft.com/office/drawing/2014/main" id="{25EBE917-57E5-B023-1BD4-B8CB0AA62EB3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FFE28E7B-C137-8FB0-5B38-797D8EBE1286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315" name="Rectangle 314">
                <a:extLst>
                  <a:ext uri="{FF2B5EF4-FFF2-40B4-BE49-F238E27FC236}">
                    <a16:creationId xmlns:a16="http://schemas.microsoft.com/office/drawing/2014/main" id="{DF036AC4-1536-1FA1-BF2D-0D07B183DEC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385B05A2-7DB9-0056-6843-230332FEFC22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>
                <a:extLst>
                  <a:ext uri="{FF2B5EF4-FFF2-40B4-BE49-F238E27FC236}">
                    <a16:creationId xmlns:a16="http://schemas.microsoft.com/office/drawing/2014/main" id="{39DA1E8E-1C71-609E-5E80-2CC5FEAA52B9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FFF72FE4-AC09-B2CB-31BB-C4812A8D465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449A85C2-FFF1-1B50-4E9C-B4E37DA0BD8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B6A24BE9-DC3D-C23D-8345-4FF5486946E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72C711F6-A63F-D00B-09BC-D372D4231B8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BE529163-6647-0A4E-ACE2-19050A1C9CB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3A96B02D-CD65-3DEA-A119-AB6D5F6E61B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>
                <a:extLst>
                  <a:ext uri="{FF2B5EF4-FFF2-40B4-BE49-F238E27FC236}">
                    <a16:creationId xmlns:a16="http://schemas.microsoft.com/office/drawing/2014/main" id="{EAF5CD35-5E11-03B5-7248-D8346B50DE0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ADA2E54E-7258-45AB-C702-FE48BAB1BF52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E9D56C73-523F-F3A0-2EF6-D0C829732EA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>
                <a:extLst>
                  <a:ext uri="{FF2B5EF4-FFF2-40B4-BE49-F238E27FC236}">
                    <a16:creationId xmlns:a16="http://schemas.microsoft.com/office/drawing/2014/main" id="{1C80901D-B0B7-BA32-DFE1-D6AC950046B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Rectangle 306">
                <a:extLst>
                  <a:ext uri="{FF2B5EF4-FFF2-40B4-BE49-F238E27FC236}">
                    <a16:creationId xmlns:a16="http://schemas.microsoft.com/office/drawing/2014/main" id="{189528D6-2923-56E0-175F-BE181237D9B0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93DDA38D-C52E-F16A-8EF7-9B43F05F155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>
                <a:extLst>
                  <a:ext uri="{FF2B5EF4-FFF2-40B4-BE49-F238E27FC236}">
                    <a16:creationId xmlns:a16="http://schemas.microsoft.com/office/drawing/2014/main" id="{F267DE4E-FCA4-39DD-2FC8-CD39F164DD05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>
                <a:extLst>
                  <a:ext uri="{FF2B5EF4-FFF2-40B4-BE49-F238E27FC236}">
                    <a16:creationId xmlns:a16="http://schemas.microsoft.com/office/drawing/2014/main" id="{3A35F417-79DB-B396-B1EB-AF50B7EEC4C0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48D3FBC5-661B-E802-3E05-67C28AF75017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>
                <a:extLst>
                  <a:ext uri="{FF2B5EF4-FFF2-40B4-BE49-F238E27FC236}">
                    <a16:creationId xmlns:a16="http://schemas.microsoft.com/office/drawing/2014/main" id="{F81DC253-24F6-0165-168B-B2506B24871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Rectangle 312">
                <a:extLst>
                  <a:ext uri="{FF2B5EF4-FFF2-40B4-BE49-F238E27FC236}">
                    <a16:creationId xmlns:a16="http://schemas.microsoft.com/office/drawing/2014/main" id="{D32FB81F-4E55-632F-EA5F-F4EFDE1A3EDB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>
                <a:extLst>
                  <a:ext uri="{FF2B5EF4-FFF2-40B4-BE49-F238E27FC236}">
                    <a16:creationId xmlns:a16="http://schemas.microsoft.com/office/drawing/2014/main" id="{BB0E5C89-2DBB-1CC3-FDF1-685B0DAF0989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178B19E2-5052-1E46-BDF8-B54CFB5FA098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295" name="Rectangle 294">
                <a:extLst>
                  <a:ext uri="{FF2B5EF4-FFF2-40B4-BE49-F238E27FC236}">
                    <a16:creationId xmlns:a16="http://schemas.microsoft.com/office/drawing/2014/main" id="{EE62AE66-A480-3AAC-A0C8-C643748012A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ectangle 295">
                <a:extLst>
                  <a:ext uri="{FF2B5EF4-FFF2-40B4-BE49-F238E27FC236}">
                    <a16:creationId xmlns:a16="http://schemas.microsoft.com/office/drawing/2014/main" id="{41EDCAA6-15EC-A95B-5A44-7258C1F952A1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Rectangle 296">
                <a:extLst>
                  <a:ext uri="{FF2B5EF4-FFF2-40B4-BE49-F238E27FC236}">
                    <a16:creationId xmlns:a16="http://schemas.microsoft.com/office/drawing/2014/main" id="{F417227D-24C3-4273-AF69-F813CB04A0A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ectangle 297">
                <a:extLst>
                  <a:ext uri="{FF2B5EF4-FFF2-40B4-BE49-F238E27FC236}">
                    <a16:creationId xmlns:a16="http://schemas.microsoft.com/office/drawing/2014/main" id="{0322D034-1B93-76A6-169C-208BEAC614F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ectangle 298">
                <a:extLst>
                  <a:ext uri="{FF2B5EF4-FFF2-40B4-BE49-F238E27FC236}">
                    <a16:creationId xmlns:a16="http://schemas.microsoft.com/office/drawing/2014/main" id="{BAF53409-2DCC-3282-E2A6-1DC383EBCAF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ectangle 299">
                <a:extLst>
                  <a:ext uri="{FF2B5EF4-FFF2-40B4-BE49-F238E27FC236}">
                    <a16:creationId xmlns:a16="http://schemas.microsoft.com/office/drawing/2014/main" id="{A8213F16-2CB7-8708-28CC-5D4FCD53F7A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Rectangle 300">
                <a:extLst>
                  <a:ext uri="{FF2B5EF4-FFF2-40B4-BE49-F238E27FC236}">
                    <a16:creationId xmlns:a16="http://schemas.microsoft.com/office/drawing/2014/main" id="{6F98EE5A-92E9-975E-415B-38A257C5690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2" name="Rectangle 301">
                <a:extLst>
                  <a:ext uri="{FF2B5EF4-FFF2-40B4-BE49-F238E27FC236}">
                    <a16:creationId xmlns:a16="http://schemas.microsoft.com/office/drawing/2014/main" id="{12ECEA6D-700C-F25A-87AC-12CB2BEB397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84067920-C1C7-28A4-F662-805FD79A23F4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F801B72B-D7C7-C09C-2C20-3A43520BB516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A083EC4C-2E71-EC1B-422A-06CF9C24283B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285" name="Rectangle 284">
                <a:extLst>
                  <a:ext uri="{FF2B5EF4-FFF2-40B4-BE49-F238E27FC236}">
                    <a16:creationId xmlns:a16="http://schemas.microsoft.com/office/drawing/2014/main" id="{AF63DBBE-E4FA-1145-B045-75EFE069C03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B3A86FB4-29D9-A9A5-F520-5427267556E6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C18B1049-E9D9-366A-2BAD-952A8CAC701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ectangle 287">
                <a:extLst>
                  <a:ext uri="{FF2B5EF4-FFF2-40B4-BE49-F238E27FC236}">
                    <a16:creationId xmlns:a16="http://schemas.microsoft.com/office/drawing/2014/main" id="{9D25A9E7-1C44-030B-5623-79534851A79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ectangle 288">
                <a:extLst>
                  <a:ext uri="{FF2B5EF4-FFF2-40B4-BE49-F238E27FC236}">
                    <a16:creationId xmlns:a16="http://schemas.microsoft.com/office/drawing/2014/main" id="{CEE5F2DD-D72A-A192-14B9-DEFC9DB390D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1DAAA6D6-238B-8F18-EA52-29D886981C3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ectangle 290">
                <a:extLst>
                  <a:ext uri="{FF2B5EF4-FFF2-40B4-BE49-F238E27FC236}">
                    <a16:creationId xmlns:a16="http://schemas.microsoft.com/office/drawing/2014/main" id="{F18FFDB9-402C-55CD-5337-6C864881BB70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ectangle 291">
                <a:extLst>
                  <a:ext uri="{FF2B5EF4-FFF2-40B4-BE49-F238E27FC236}">
                    <a16:creationId xmlns:a16="http://schemas.microsoft.com/office/drawing/2014/main" id="{7CF8C4F6-7A00-ABF0-C915-BDE5B8C6448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>
                <a:extLst>
                  <a:ext uri="{FF2B5EF4-FFF2-40B4-BE49-F238E27FC236}">
                    <a16:creationId xmlns:a16="http://schemas.microsoft.com/office/drawing/2014/main" id="{2BED55B7-72C8-1831-1F67-017663B7166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Rectangle 293">
                <a:extLst>
                  <a:ext uri="{FF2B5EF4-FFF2-40B4-BE49-F238E27FC236}">
                    <a16:creationId xmlns:a16="http://schemas.microsoft.com/office/drawing/2014/main" id="{F2C57E39-EFFE-BF85-BDBE-DC0839CCBEC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D4607880-DE69-4EC1-C4FA-63E1721FFE93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id="{C44B0D6C-0184-E269-F35E-AD29F8BD676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503C105C-845C-ECAE-2FFB-7E6C6CAD4953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36693B49-8623-0283-010D-50E403F3FB72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046B88A6-C06E-B103-E8A6-7816DBCAC727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C7849BCB-47F0-A16F-7423-BCF2796DF355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>
                <a:extLst>
                  <a:ext uri="{FF2B5EF4-FFF2-40B4-BE49-F238E27FC236}">
                    <a16:creationId xmlns:a16="http://schemas.microsoft.com/office/drawing/2014/main" id="{83140EB4-2BCD-BF1A-459F-6AF6CB674A7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>
                <a:extLst>
                  <a:ext uri="{FF2B5EF4-FFF2-40B4-BE49-F238E27FC236}">
                    <a16:creationId xmlns:a16="http://schemas.microsoft.com/office/drawing/2014/main" id="{69866411-F74A-0F7B-5CD0-78798081EE9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>
                <a:extLst>
                  <a:ext uri="{FF2B5EF4-FFF2-40B4-BE49-F238E27FC236}">
                    <a16:creationId xmlns:a16="http://schemas.microsoft.com/office/drawing/2014/main" id="{168D6FBD-16EE-2AEC-C0A9-83B41AF6B1A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FF0F8994-1C05-D661-1A0F-60CD8278C418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2D01AA51-A9DD-EE10-6AE9-25E53605460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787B4613-04ED-5E5D-D891-6C55C7AAB41C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265" name="Rectangle 264">
                <a:extLst>
                  <a:ext uri="{FF2B5EF4-FFF2-40B4-BE49-F238E27FC236}">
                    <a16:creationId xmlns:a16="http://schemas.microsoft.com/office/drawing/2014/main" id="{F0407C68-0FC8-5665-7932-9D40AFA4E22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7008F05F-D33A-5F6B-E0C7-EF21650B1914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0FBF27C9-B4CF-820D-48D6-738D992875F1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id="{7B0F1E07-5F6B-4E1A-CCC9-484EE5EAE234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87691A2C-E0C1-0E62-4DFE-1FE8810D140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id="{81C4D5FF-6D3B-E5BC-38B9-A4D81AD2EE3F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2C18D47F-E537-1461-44F9-9047461D62F6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2A4224AC-DD89-B898-7018-7F6131DF818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78F111D1-9147-1D0E-78E8-B38760384CCA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>
                <a:extLst>
                  <a:ext uri="{FF2B5EF4-FFF2-40B4-BE49-F238E27FC236}">
                    <a16:creationId xmlns:a16="http://schemas.microsoft.com/office/drawing/2014/main" id="{D6CA2615-31D1-3103-7D5D-2847AE6505C3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FC1180BD-5751-9227-9129-161AD73FA2AF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3383E108-3AF6-2442-A13E-97FB5DCC4E8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ectangle 255">
                <a:extLst>
                  <a:ext uri="{FF2B5EF4-FFF2-40B4-BE49-F238E27FC236}">
                    <a16:creationId xmlns:a16="http://schemas.microsoft.com/office/drawing/2014/main" id="{DD5E218C-BF63-D35F-23B8-D91111440C1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0755E8D9-CCE1-5117-1CD2-0F86DFDD8C5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>
                <a:extLst>
                  <a:ext uri="{FF2B5EF4-FFF2-40B4-BE49-F238E27FC236}">
                    <a16:creationId xmlns:a16="http://schemas.microsoft.com/office/drawing/2014/main" id="{A3E1FD52-334A-DFA0-DB11-2D194647003A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>
                <a:extLst>
                  <a:ext uri="{FF2B5EF4-FFF2-40B4-BE49-F238E27FC236}">
                    <a16:creationId xmlns:a16="http://schemas.microsoft.com/office/drawing/2014/main" id="{B37222E4-7D02-4E39-0104-86710E3FEA4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>
                <a:extLst>
                  <a:ext uri="{FF2B5EF4-FFF2-40B4-BE49-F238E27FC236}">
                    <a16:creationId xmlns:a16="http://schemas.microsoft.com/office/drawing/2014/main" id="{EB4B6748-EF5F-00F8-ABCF-6E8637FFBBD4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>
                <a:extLst>
                  <a:ext uri="{FF2B5EF4-FFF2-40B4-BE49-F238E27FC236}">
                    <a16:creationId xmlns:a16="http://schemas.microsoft.com/office/drawing/2014/main" id="{EA886C82-E7A5-7D31-5464-BC8CA1559E1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>
                <a:extLst>
                  <a:ext uri="{FF2B5EF4-FFF2-40B4-BE49-F238E27FC236}">
                    <a16:creationId xmlns:a16="http://schemas.microsoft.com/office/drawing/2014/main" id="{2B827F0C-C6A3-E2EB-B6F4-97BC327FB42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id="{EB58A5FE-3E7B-A44F-AEAE-2998D11ECDC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id="{59EB84DD-631F-4AB1-E7E9-1D000585B4A6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20EAB7B7-7D7B-91BE-5176-B1D5F7363B89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1F7CD3B7-9018-5C83-3628-E084F5A7BDE1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D1196D54-E303-392F-15BE-22583F6EBC0B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BC9439E0-446B-D836-8754-2F7F91E7E3FE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2104FB8D-1CDA-A8FE-7D16-EB338CE7A1E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46AAA534-7A1E-21BC-B9BB-3F24ECE13055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BA5A3105-7869-F6D1-75C8-86DF398796BC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ectangle 250">
                <a:extLst>
                  <a:ext uri="{FF2B5EF4-FFF2-40B4-BE49-F238E27FC236}">
                    <a16:creationId xmlns:a16="http://schemas.microsoft.com/office/drawing/2014/main" id="{9BFECE3D-595E-BB1B-18C7-A714448F3C57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>
                <a:extLst>
                  <a:ext uri="{FF2B5EF4-FFF2-40B4-BE49-F238E27FC236}">
                    <a16:creationId xmlns:a16="http://schemas.microsoft.com/office/drawing/2014/main" id="{7095EACF-6185-0DC5-AD9B-17C2D7630A5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5A0E50EF-451D-2998-96A1-65184A9D225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2C034188-A211-D9AE-A77D-DB8D88578F1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9FBF1F96-86DA-EA50-1EA0-599570A574AA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A20F71B5-0E92-55E3-F9D4-C6E9B64B455E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>
                <a:extLst>
                  <a:ext uri="{FF2B5EF4-FFF2-40B4-BE49-F238E27FC236}">
                    <a16:creationId xmlns:a16="http://schemas.microsoft.com/office/drawing/2014/main" id="{C11B76A9-9FDB-5B66-3576-1102C1F0B7F1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249D29FA-4CAE-216B-3D96-57E1B6F2468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7F5C3BD2-E81D-E0F0-A568-C68D7A6E4003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83EFD972-C17B-878B-13DE-D3B1D45721A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78826E7C-764F-0ED1-C10B-BB207E0811D0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9F48757E-E808-1AB3-CFAC-CDCE2A018A2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18468C46-13BF-52B3-5F01-1FC4AC5C2A2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ectangle 242">
                <a:extLst>
                  <a:ext uri="{FF2B5EF4-FFF2-40B4-BE49-F238E27FC236}">
                    <a16:creationId xmlns:a16="http://schemas.microsoft.com/office/drawing/2014/main" id="{EF3944EA-F4CB-8368-74AF-402C07AC280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A0F6C5A4-95B2-2A53-9551-ECE813EACAB3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7A51B078-599F-70FB-4302-D04574C6EDA9}"/>
              </a:ext>
            </a:extLst>
          </p:cNvPr>
          <p:cNvGrpSpPr/>
          <p:nvPr/>
        </p:nvGrpSpPr>
        <p:grpSpPr>
          <a:xfrm>
            <a:off x="5448300" y="1866900"/>
            <a:ext cx="1463040" cy="1463040"/>
            <a:chOff x="609600" y="1905000"/>
            <a:chExt cx="1463040" cy="1463040"/>
          </a:xfrm>
        </p:grpSpPr>
        <p:grpSp>
          <p:nvGrpSpPr>
            <p:cNvPr id="336" name="Group 335">
              <a:extLst>
                <a:ext uri="{FF2B5EF4-FFF2-40B4-BE49-F238E27FC236}">
                  <a16:creationId xmlns:a16="http://schemas.microsoft.com/office/drawing/2014/main" id="{E78AEAF0-A005-B088-3EA0-2DC28027936F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436" name="Rectangle 435">
                <a:extLst>
                  <a:ext uri="{FF2B5EF4-FFF2-40B4-BE49-F238E27FC236}">
                    <a16:creationId xmlns:a16="http://schemas.microsoft.com/office/drawing/2014/main" id="{EA3C8DBD-CD8B-2B11-6523-977A6AEEF03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ectangle 436">
                <a:extLst>
                  <a:ext uri="{FF2B5EF4-FFF2-40B4-BE49-F238E27FC236}">
                    <a16:creationId xmlns:a16="http://schemas.microsoft.com/office/drawing/2014/main" id="{4FF9E880-CF0A-CB7A-2AD4-EAA0C48DBBA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ectangle 437">
                <a:extLst>
                  <a:ext uri="{FF2B5EF4-FFF2-40B4-BE49-F238E27FC236}">
                    <a16:creationId xmlns:a16="http://schemas.microsoft.com/office/drawing/2014/main" id="{3E12B335-DEC5-7BDD-E4D6-D116BB695F4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ectangle 438">
                <a:extLst>
                  <a:ext uri="{FF2B5EF4-FFF2-40B4-BE49-F238E27FC236}">
                    <a16:creationId xmlns:a16="http://schemas.microsoft.com/office/drawing/2014/main" id="{C63DE5CA-BBC7-F37F-DA32-0A8C54BD01F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ectangle 439">
                <a:extLst>
                  <a:ext uri="{FF2B5EF4-FFF2-40B4-BE49-F238E27FC236}">
                    <a16:creationId xmlns:a16="http://schemas.microsoft.com/office/drawing/2014/main" id="{0A4860B2-934A-0CC6-3A2C-5F168413F97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ectangle 440">
                <a:extLst>
                  <a:ext uri="{FF2B5EF4-FFF2-40B4-BE49-F238E27FC236}">
                    <a16:creationId xmlns:a16="http://schemas.microsoft.com/office/drawing/2014/main" id="{360B1103-8FE5-85BD-5B90-6AC02E75EE9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ectangle 441">
                <a:extLst>
                  <a:ext uri="{FF2B5EF4-FFF2-40B4-BE49-F238E27FC236}">
                    <a16:creationId xmlns:a16="http://schemas.microsoft.com/office/drawing/2014/main" id="{A248DE05-4A3D-2F83-22A7-13D38DA50B5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ectangle 442">
                <a:extLst>
                  <a:ext uri="{FF2B5EF4-FFF2-40B4-BE49-F238E27FC236}">
                    <a16:creationId xmlns:a16="http://schemas.microsoft.com/office/drawing/2014/main" id="{77619B83-DCFA-12E3-046C-07E20FF2A08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ectangle 443">
                <a:extLst>
                  <a:ext uri="{FF2B5EF4-FFF2-40B4-BE49-F238E27FC236}">
                    <a16:creationId xmlns:a16="http://schemas.microsoft.com/office/drawing/2014/main" id="{41B660A4-9CE7-08CA-18CD-1732D9821B9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ectangle 444">
                <a:extLst>
                  <a:ext uri="{FF2B5EF4-FFF2-40B4-BE49-F238E27FC236}">
                    <a16:creationId xmlns:a16="http://schemas.microsoft.com/office/drawing/2014/main" id="{469DCD15-3EF8-446E-711F-80538C61B2D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7" name="Group 336">
              <a:extLst>
                <a:ext uri="{FF2B5EF4-FFF2-40B4-BE49-F238E27FC236}">
                  <a16:creationId xmlns:a16="http://schemas.microsoft.com/office/drawing/2014/main" id="{CF3A61E0-1899-CBFF-EF22-B047C5E5DD24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426" name="Rectangle 425">
                <a:extLst>
                  <a:ext uri="{FF2B5EF4-FFF2-40B4-BE49-F238E27FC236}">
                    <a16:creationId xmlns:a16="http://schemas.microsoft.com/office/drawing/2014/main" id="{4D7FD254-4768-6430-A3C8-BCAC0DE8CDA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ectangle 426">
                <a:extLst>
                  <a:ext uri="{FF2B5EF4-FFF2-40B4-BE49-F238E27FC236}">
                    <a16:creationId xmlns:a16="http://schemas.microsoft.com/office/drawing/2014/main" id="{1A21F8CD-1E6E-113F-187A-8C82BDE1196E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ectangle 427">
                <a:extLst>
                  <a:ext uri="{FF2B5EF4-FFF2-40B4-BE49-F238E27FC236}">
                    <a16:creationId xmlns:a16="http://schemas.microsoft.com/office/drawing/2014/main" id="{A1DCC17E-869A-3277-1B9A-FEFD42D50C20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ectangle 428">
                <a:extLst>
                  <a:ext uri="{FF2B5EF4-FFF2-40B4-BE49-F238E27FC236}">
                    <a16:creationId xmlns:a16="http://schemas.microsoft.com/office/drawing/2014/main" id="{091D101A-C92B-BD4F-7017-3C20F5A49E28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ectangle 429">
                <a:extLst>
                  <a:ext uri="{FF2B5EF4-FFF2-40B4-BE49-F238E27FC236}">
                    <a16:creationId xmlns:a16="http://schemas.microsoft.com/office/drawing/2014/main" id="{5673023B-E9B1-DDF7-0989-6CAA4D363379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895E7874-0D5E-EEE6-9D9B-A426F6899D0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ectangle 431">
                <a:extLst>
                  <a:ext uri="{FF2B5EF4-FFF2-40B4-BE49-F238E27FC236}">
                    <a16:creationId xmlns:a16="http://schemas.microsoft.com/office/drawing/2014/main" id="{A6AC5054-E016-AFFF-9E6B-7B04093CA6E6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ectangle 432">
                <a:extLst>
                  <a:ext uri="{FF2B5EF4-FFF2-40B4-BE49-F238E27FC236}">
                    <a16:creationId xmlns:a16="http://schemas.microsoft.com/office/drawing/2014/main" id="{EBE97C9B-5909-442A-17FA-92F7B9539C9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ectangle 433">
                <a:extLst>
                  <a:ext uri="{FF2B5EF4-FFF2-40B4-BE49-F238E27FC236}">
                    <a16:creationId xmlns:a16="http://schemas.microsoft.com/office/drawing/2014/main" id="{D184C8C7-A9E4-E533-03E5-E20124EC989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ectangle 434">
                <a:extLst>
                  <a:ext uri="{FF2B5EF4-FFF2-40B4-BE49-F238E27FC236}">
                    <a16:creationId xmlns:a16="http://schemas.microsoft.com/office/drawing/2014/main" id="{6398A131-43BD-9D84-E2EF-D2E4C0BD71FF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8" name="Group 337">
              <a:extLst>
                <a:ext uri="{FF2B5EF4-FFF2-40B4-BE49-F238E27FC236}">
                  <a16:creationId xmlns:a16="http://schemas.microsoft.com/office/drawing/2014/main" id="{278CBA22-0316-8F58-6685-AD055820AC47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416" name="Rectangle 415">
                <a:extLst>
                  <a:ext uri="{FF2B5EF4-FFF2-40B4-BE49-F238E27FC236}">
                    <a16:creationId xmlns:a16="http://schemas.microsoft.com/office/drawing/2014/main" id="{D3E4BAD3-3DD3-8B23-C23B-D5BCDFBA88DE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ectangle 416">
                <a:extLst>
                  <a:ext uri="{FF2B5EF4-FFF2-40B4-BE49-F238E27FC236}">
                    <a16:creationId xmlns:a16="http://schemas.microsoft.com/office/drawing/2014/main" id="{FFFFBD55-9862-6979-2CA6-39128E437323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ectangle 417">
                <a:extLst>
                  <a:ext uri="{FF2B5EF4-FFF2-40B4-BE49-F238E27FC236}">
                    <a16:creationId xmlns:a16="http://schemas.microsoft.com/office/drawing/2014/main" id="{D3D31E3A-84A2-77CE-D81C-E10C2AF8AFAE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ectangle 418">
                <a:extLst>
                  <a:ext uri="{FF2B5EF4-FFF2-40B4-BE49-F238E27FC236}">
                    <a16:creationId xmlns:a16="http://schemas.microsoft.com/office/drawing/2014/main" id="{B97B8556-301A-86B6-CE6F-0C9CF326B467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ectangle 419">
                <a:extLst>
                  <a:ext uri="{FF2B5EF4-FFF2-40B4-BE49-F238E27FC236}">
                    <a16:creationId xmlns:a16="http://schemas.microsoft.com/office/drawing/2014/main" id="{53E703AC-EA2F-13F1-ABB9-77D26BD91FC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ectangle 420">
                <a:extLst>
                  <a:ext uri="{FF2B5EF4-FFF2-40B4-BE49-F238E27FC236}">
                    <a16:creationId xmlns:a16="http://schemas.microsoft.com/office/drawing/2014/main" id="{285E55AC-0E08-0013-14F6-A96BE64E78D7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ectangle 421">
                <a:extLst>
                  <a:ext uri="{FF2B5EF4-FFF2-40B4-BE49-F238E27FC236}">
                    <a16:creationId xmlns:a16="http://schemas.microsoft.com/office/drawing/2014/main" id="{A7CB07E6-68A6-B1B0-CA26-0711C43B4D8E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ectangle 422">
                <a:extLst>
                  <a:ext uri="{FF2B5EF4-FFF2-40B4-BE49-F238E27FC236}">
                    <a16:creationId xmlns:a16="http://schemas.microsoft.com/office/drawing/2014/main" id="{96375AAA-6A70-32C2-2F44-94292386FA0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ectangle 423">
                <a:extLst>
                  <a:ext uri="{FF2B5EF4-FFF2-40B4-BE49-F238E27FC236}">
                    <a16:creationId xmlns:a16="http://schemas.microsoft.com/office/drawing/2014/main" id="{C63B9A72-EF7A-0597-6ED0-C7212068F44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ectangle 424">
                <a:extLst>
                  <a:ext uri="{FF2B5EF4-FFF2-40B4-BE49-F238E27FC236}">
                    <a16:creationId xmlns:a16="http://schemas.microsoft.com/office/drawing/2014/main" id="{3EBB734E-B9AA-0B0D-D3FA-E9CAA1167140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8DE28835-16BA-593A-41CC-CF8F4EEE2A46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406" name="Rectangle 405">
                <a:extLst>
                  <a:ext uri="{FF2B5EF4-FFF2-40B4-BE49-F238E27FC236}">
                    <a16:creationId xmlns:a16="http://schemas.microsoft.com/office/drawing/2014/main" id="{A8CA0158-1B91-FC8A-37EE-422E765FCFFF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ectangle 406">
                <a:extLst>
                  <a:ext uri="{FF2B5EF4-FFF2-40B4-BE49-F238E27FC236}">
                    <a16:creationId xmlns:a16="http://schemas.microsoft.com/office/drawing/2014/main" id="{0F027575-A82E-37A3-031C-CD61E27B724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ectangle 407">
                <a:extLst>
                  <a:ext uri="{FF2B5EF4-FFF2-40B4-BE49-F238E27FC236}">
                    <a16:creationId xmlns:a16="http://schemas.microsoft.com/office/drawing/2014/main" id="{9DE0B743-DBB4-0869-2FD8-D6BC4F2FA6F2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ectangle 408">
                <a:extLst>
                  <a:ext uri="{FF2B5EF4-FFF2-40B4-BE49-F238E27FC236}">
                    <a16:creationId xmlns:a16="http://schemas.microsoft.com/office/drawing/2014/main" id="{7935C70C-7316-5586-8D11-C5B2842EB31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ectangle 409">
                <a:extLst>
                  <a:ext uri="{FF2B5EF4-FFF2-40B4-BE49-F238E27FC236}">
                    <a16:creationId xmlns:a16="http://schemas.microsoft.com/office/drawing/2014/main" id="{9D26DF23-2D19-BA2D-9E04-F9DB5A1994AA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ectangle 410">
                <a:extLst>
                  <a:ext uri="{FF2B5EF4-FFF2-40B4-BE49-F238E27FC236}">
                    <a16:creationId xmlns:a16="http://schemas.microsoft.com/office/drawing/2014/main" id="{53432806-C426-F9CD-6705-56AA13DFBD1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ectangle 411">
                <a:extLst>
                  <a:ext uri="{FF2B5EF4-FFF2-40B4-BE49-F238E27FC236}">
                    <a16:creationId xmlns:a16="http://schemas.microsoft.com/office/drawing/2014/main" id="{88D51E59-22D2-F404-ACBF-F8E9D0930F79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ectangle 412">
                <a:extLst>
                  <a:ext uri="{FF2B5EF4-FFF2-40B4-BE49-F238E27FC236}">
                    <a16:creationId xmlns:a16="http://schemas.microsoft.com/office/drawing/2014/main" id="{DF0AF6C6-CA80-7711-B174-210F5C7292EE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ectangle 413">
                <a:extLst>
                  <a:ext uri="{FF2B5EF4-FFF2-40B4-BE49-F238E27FC236}">
                    <a16:creationId xmlns:a16="http://schemas.microsoft.com/office/drawing/2014/main" id="{58DBB98A-5189-EF0B-C251-3F0F4E46C7CB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6765FCD5-F04D-C6AC-5B6D-78CF8AC6309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67A54604-B703-DE2D-96BD-0F23A6EE72BD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396" name="Rectangle 395">
                <a:extLst>
                  <a:ext uri="{FF2B5EF4-FFF2-40B4-BE49-F238E27FC236}">
                    <a16:creationId xmlns:a16="http://schemas.microsoft.com/office/drawing/2014/main" id="{15338AEC-BE63-208F-C3C3-063246A988C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ectangle 396">
                <a:extLst>
                  <a:ext uri="{FF2B5EF4-FFF2-40B4-BE49-F238E27FC236}">
                    <a16:creationId xmlns:a16="http://schemas.microsoft.com/office/drawing/2014/main" id="{17156776-8061-D56C-6D6F-DC62554649E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5BB04FA1-FCCB-FE91-BCF2-C78BFD1EC1DE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ectangle 398">
                <a:extLst>
                  <a:ext uri="{FF2B5EF4-FFF2-40B4-BE49-F238E27FC236}">
                    <a16:creationId xmlns:a16="http://schemas.microsoft.com/office/drawing/2014/main" id="{F818BF11-A3C3-0922-85FE-7001B3C0E4B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ectangle 399">
                <a:extLst>
                  <a:ext uri="{FF2B5EF4-FFF2-40B4-BE49-F238E27FC236}">
                    <a16:creationId xmlns:a16="http://schemas.microsoft.com/office/drawing/2014/main" id="{008FDA80-5244-E912-979F-98D47DBB1A5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ectangle 400">
                <a:extLst>
                  <a:ext uri="{FF2B5EF4-FFF2-40B4-BE49-F238E27FC236}">
                    <a16:creationId xmlns:a16="http://schemas.microsoft.com/office/drawing/2014/main" id="{136CE015-2E58-6313-42E1-ED5EB2C919C9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ectangle 401">
                <a:extLst>
                  <a:ext uri="{FF2B5EF4-FFF2-40B4-BE49-F238E27FC236}">
                    <a16:creationId xmlns:a16="http://schemas.microsoft.com/office/drawing/2014/main" id="{68CA7649-8161-CD03-6CAA-E26114A5088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ectangle 402">
                <a:extLst>
                  <a:ext uri="{FF2B5EF4-FFF2-40B4-BE49-F238E27FC236}">
                    <a16:creationId xmlns:a16="http://schemas.microsoft.com/office/drawing/2014/main" id="{76596FE4-EA62-5959-A3CC-A0A10B1B2D5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ectangle 403">
                <a:extLst>
                  <a:ext uri="{FF2B5EF4-FFF2-40B4-BE49-F238E27FC236}">
                    <a16:creationId xmlns:a16="http://schemas.microsoft.com/office/drawing/2014/main" id="{C454CAF6-A39B-E55B-5E58-D348182210F7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ectangle 404">
                <a:extLst>
                  <a:ext uri="{FF2B5EF4-FFF2-40B4-BE49-F238E27FC236}">
                    <a16:creationId xmlns:a16="http://schemas.microsoft.com/office/drawing/2014/main" id="{D9E9DF56-E7B1-B326-9752-3FFAFF880914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E1B17B8D-DFB8-A9D7-04B6-C3DAA5D37822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386" name="Rectangle 385">
                <a:extLst>
                  <a:ext uri="{FF2B5EF4-FFF2-40B4-BE49-F238E27FC236}">
                    <a16:creationId xmlns:a16="http://schemas.microsoft.com/office/drawing/2014/main" id="{FD455A41-FEFB-AB2F-3BA6-4EE5FB81565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ectangle 386">
                <a:extLst>
                  <a:ext uri="{FF2B5EF4-FFF2-40B4-BE49-F238E27FC236}">
                    <a16:creationId xmlns:a16="http://schemas.microsoft.com/office/drawing/2014/main" id="{E0BA689B-28F7-BB2F-62B4-A4690BB23E1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ectangle 387">
                <a:extLst>
                  <a:ext uri="{FF2B5EF4-FFF2-40B4-BE49-F238E27FC236}">
                    <a16:creationId xmlns:a16="http://schemas.microsoft.com/office/drawing/2014/main" id="{0E8C170A-C759-C456-0438-30B849BAFDC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ectangle 388">
                <a:extLst>
                  <a:ext uri="{FF2B5EF4-FFF2-40B4-BE49-F238E27FC236}">
                    <a16:creationId xmlns:a16="http://schemas.microsoft.com/office/drawing/2014/main" id="{B45E0E89-2548-1C63-178E-6D156232468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ectangle 389">
                <a:extLst>
                  <a:ext uri="{FF2B5EF4-FFF2-40B4-BE49-F238E27FC236}">
                    <a16:creationId xmlns:a16="http://schemas.microsoft.com/office/drawing/2014/main" id="{91D632DB-9D2C-5DDD-27AD-C33E73D0C57F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ectangle 390">
                <a:extLst>
                  <a:ext uri="{FF2B5EF4-FFF2-40B4-BE49-F238E27FC236}">
                    <a16:creationId xmlns:a16="http://schemas.microsoft.com/office/drawing/2014/main" id="{C80BFF15-CEB3-6721-D003-2087A4CCD73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ectangle 391">
                <a:extLst>
                  <a:ext uri="{FF2B5EF4-FFF2-40B4-BE49-F238E27FC236}">
                    <a16:creationId xmlns:a16="http://schemas.microsoft.com/office/drawing/2014/main" id="{CD2F8E9C-6A25-B8FB-F747-1CF94D6C704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ectangle 392">
                <a:extLst>
                  <a:ext uri="{FF2B5EF4-FFF2-40B4-BE49-F238E27FC236}">
                    <a16:creationId xmlns:a16="http://schemas.microsoft.com/office/drawing/2014/main" id="{60A38ED9-96A2-F381-D3CE-3347701E61E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ectangle 393">
                <a:extLst>
                  <a:ext uri="{FF2B5EF4-FFF2-40B4-BE49-F238E27FC236}">
                    <a16:creationId xmlns:a16="http://schemas.microsoft.com/office/drawing/2014/main" id="{5BAFDA46-1FF4-8F9C-4387-00204D9274D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ectangle 394">
                <a:extLst>
                  <a:ext uri="{FF2B5EF4-FFF2-40B4-BE49-F238E27FC236}">
                    <a16:creationId xmlns:a16="http://schemas.microsoft.com/office/drawing/2014/main" id="{2FB8392D-A13A-042E-46A0-276AB3EDD2B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2" name="Group 341">
              <a:extLst>
                <a:ext uri="{FF2B5EF4-FFF2-40B4-BE49-F238E27FC236}">
                  <a16:creationId xmlns:a16="http://schemas.microsoft.com/office/drawing/2014/main" id="{AA62F822-B2C8-1D15-A9CB-DA670A531841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376" name="Rectangle 375">
                <a:extLst>
                  <a:ext uri="{FF2B5EF4-FFF2-40B4-BE49-F238E27FC236}">
                    <a16:creationId xmlns:a16="http://schemas.microsoft.com/office/drawing/2014/main" id="{7D13FE23-6709-DAB2-3C9F-B885E2EBC19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>
                <a:extLst>
                  <a:ext uri="{FF2B5EF4-FFF2-40B4-BE49-F238E27FC236}">
                    <a16:creationId xmlns:a16="http://schemas.microsoft.com/office/drawing/2014/main" id="{B3452FE8-857E-B45D-8D8C-C4605730261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id="{F6E2305C-7F8B-F981-2B8B-335C5075DDA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ectangle 378">
                <a:extLst>
                  <a:ext uri="{FF2B5EF4-FFF2-40B4-BE49-F238E27FC236}">
                    <a16:creationId xmlns:a16="http://schemas.microsoft.com/office/drawing/2014/main" id="{1D6CBDA6-B50B-78D4-035B-FBF816178C88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Rectangle 379">
                <a:extLst>
                  <a:ext uri="{FF2B5EF4-FFF2-40B4-BE49-F238E27FC236}">
                    <a16:creationId xmlns:a16="http://schemas.microsoft.com/office/drawing/2014/main" id="{13B3E7BA-21D7-D18B-A090-87D1E93609C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97854D69-CF06-DAF8-3135-C2733ECE38D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Rectangle 381">
                <a:extLst>
                  <a:ext uri="{FF2B5EF4-FFF2-40B4-BE49-F238E27FC236}">
                    <a16:creationId xmlns:a16="http://schemas.microsoft.com/office/drawing/2014/main" id="{2713D2F7-CA33-660E-3015-F756DF13485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Rectangle 382">
                <a:extLst>
                  <a:ext uri="{FF2B5EF4-FFF2-40B4-BE49-F238E27FC236}">
                    <a16:creationId xmlns:a16="http://schemas.microsoft.com/office/drawing/2014/main" id="{BA63D24B-28D9-9A82-D5D9-A43DA37E780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0F9E137B-E7AA-41CC-D11B-A09D8FC3E20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ectangle 384">
                <a:extLst>
                  <a:ext uri="{FF2B5EF4-FFF2-40B4-BE49-F238E27FC236}">
                    <a16:creationId xmlns:a16="http://schemas.microsoft.com/office/drawing/2014/main" id="{7ACE2BAD-AC59-3AB0-20A5-29B831E2F7FE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5937E937-D159-3249-BC08-58CD44C2C3F2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811072AE-E48A-87A2-EFE3-1935E7D7910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DA0E1E81-5EBC-8524-B361-BFB17C0FB2C8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ectangle 367">
                <a:extLst>
                  <a:ext uri="{FF2B5EF4-FFF2-40B4-BE49-F238E27FC236}">
                    <a16:creationId xmlns:a16="http://schemas.microsoft.com/office/drawing/2014/main" id="{97108512-BB28-F0AC-41FC-4C08EC0EC30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ectangle 368">
                <a:extLst>
                  <a:ext uri="{FF2B5EF4-FFF2-40B4-BE49-F238E27FC236}">
                    <a16:creationId xmlns:a16="http://schemas.microsoft.com/office/drawing/2014/main" id="{E5A55598-F206-E03B-220B-DCC5B0B5ABF8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ectangle 369">
                <a:extLst>
                  <a:ext uri="{FF2B5EF4-FFF2-40B4-BE49-F238E27FC236}">
                    <a16:creationId xmlns:a16="http://schemas.microsoft.com/office/drawing/2014/main" id="{BDC32C1F-ECA1-6C27-B67B-53E84CCE4DE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ectangle 370">
                <a:extLst>
                  <a:ext uri="{FF2B5EF4-FFF2-40B4-BE49-F238E27FC236}">
                    <a16:creationId xmlns:a16="http://schemas.microsoft.com/office/drawing/2014/main" id="{62740C81-3685-3F6A-2C5C-3436BAC5492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ectangle 371">
                <a:extLst>
                  <a:ext uri="{FF2B5EF4-FFF2-40B4-BE49-F238E27FC236}">
                    <a16:creationId xmlns:a16="http://schemas.microsoft.com/office/drawing/2014/main" id="{699BCBC1-4923-2415-329C-F80492A7256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Rectangle 372">
                <a:extLst>
                  <a:ext uri="{FF2B5EF4-FFF2-40B4-BE49-F238E27FC236}">
                    <a16:creationId xmlns:a16="http://schemas.microsoft.com/office/drawing/2014/main" id="{865330EC-576F-E6F5-6370-1A60BA6B069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ectangle 373">
                <a:extLst>
                  <a:ext uri="{FF2B5EF4-FFF2-40B4-BE49-F238E27FC236}">
                    <a16:creationId xmlns:a16="http://schemas.microsoft.com/office/drawing/2014/main" id="{BBC864F3-B8DB-ED4D-CB9E-3A118B5EA60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83F60683-DBB3-CC6B-F8A3-25F0DE9D729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D4FBCCC6-5EB3-955F-CA03-7E4AC05CB228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282CEAAD-75F2-5654-6838-E4351553717E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Rectangle 356">
                <a:extLst>
                  <a:ext uri="{FF2B5EF4-FFF2-40B4-BE49-F238E27FC236}">
                    <a16:creationId xmlns:a16="http://schemas.microsoft.com/office/drawing/2014/main" id="{7CCD4EFA-5752-A7D5-C8B8-BADE1C3CAC1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Rectangle 357">
                <a:extLst>
                  <a:ext uri="{FF2B5EF4-FFF2-40B4-BE49-F238E27FC236}">
                    <a16:creationId xmlns:a16="http://schemas.microsoft.com/office/drawing/2014/main" id="{57F110D2-65E0-5AD8-A865-F6478F9AC4A4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9" name="Rectangle 358">
                <a:extLst>
                  <a:ext uri="{FF2B5EF4-FFF2-40B4-BE49-F238E27FC236}">
                    <a16:creationId xmlns:a16="http://schemas.microsoft.com/office/drawing/2014/main" id="{49893DF8-4745-54EE-A5EB-9B714A710009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Rectangle 359">
                <a:extLst>
                  <a:ext uri="{FF2B5EF4-FFF2-40B4-BE49-F238E27FC236}">
                    <a16:creationId xmlns:a16="http://schemas.microsoft.com/office/drawing/2014/main" id="{2135F733-4DE4-22E2-4EA1-31B645419DB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Rectangle 360">
                <a:extLst>
                  <a:ext uri="{FF2B5EF4-FFF2-40B4-BE49-F238E27FC236}">
                    <a16:creationId xmlns:a16="http://schemas.microsoft.com/office/drawing/2014/main" id="{EB2D8CA2-090C-1133-A5DA-A50D4E00202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C0D7D7A8-1956-8E4D-8229-16D332BBBDB8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ectangle 362">
                <a:extLst>
                  <a:ext uri="{FF2B5EF4-FFF2-40B4-BE49-F238E27FC236}">
                    <a16:creationId xmlns:a16="http://schemas.microsoft.com/office/drawing/2014/main" id="{40275E43-3F9A-4141-FC4E-005B99E5481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392EAA7F-3456-C1F3-56CF-B9DF2FB361C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364">
                <a:extLst>
                  <a:ext uri="{FF2B5EF4-FFF2-40B4-BE49-F238E27FC236}">
                    <a16:creationId xmlns:a16="http://schemas.microsoft.com/office/drawing/2014/main" id="{4EF6B986-ED17-2351-8CFE-1716EF78AC1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AE60F1BF-42C0-DEE1-DBD3-E9EF321112A7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346" name="Rectangle 345">
                <a:extLst>
                  <a:ext uri="{FF2B5EF4-FFF2-40B4-BE49-F238E27FC236}">
                    <a16:creationId xmlns:a16="http://schemas.microsoft.com/office/drawing/2014/main" id="{F076746D-4A01-3CF9-E722-23058C18E15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>
                <a:extLst>
                  <a:ext uri="{FF2B5EF4-FFF2-40B4-BE49-F238E27FC236}">
                    <a16:creationId xmlns:a16="http://schemas.microsoft.com/office/drawing/2014/main" id="{42731430-D93E-03AB-29A6-384EA431D19A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Rectangle 347">
                <a:extLst>
                  <a:ext uri="{FF2B5EF4-FFF2-40B4-BE49-F238E27FC236}">
                    <a16:creationId xmlns:a16="http://schemas.microsoft.com/office/drawing/2014/main" id="{C02A08CD-16D5-58D8-62D1-86A15677F50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ectangle 348">
                <a:extLst>
                  <a:ext uri="{FF2B5EF4-FFF2-40B4-BE49-F238E27FC236}">
                    <a16:creationId xmlns:a16="http://schemas.microsoft.com/office/drawing/2014/main" id="{76E8A5AC-33C7-8B8B-E2B3-EFC9C61EAE37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Rectangle 349">
                <a:extLst>
                  <a:ext uri="{FF2B5EF4-FFF2-40B4-BE49-F238E27FC236}">
                    <a16:creationId xmlns:a16="http://schemas.microsoft.com/office/drawing/2014/main" id="{31DB4759-4C3E-A243-3EAA-8C6757E4582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Rectangle 350">
                <a:extLst>
                  <a:ext uri="{FF2B5EF4-FFF2-40B4-BE49-F238E27FC236}">
                    <a16:creationId xmlns:a16="http://schemas.microsoft.com/office/drawing/2014/main" id="{8C6F7E30-E909-ABE1-D568-52CF9F3DA56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4356F5DB-CECF-683D-1E36-7186A97BB5F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Rectangle 352">
                <a:extLst>
                  <a:ext uri="{FF2B5EF4-FFF2-40B4-BE49-F238E27FC236}">
                    <a16:creationId xmlns:a16="http://schemas.microsoft.com/office/drawing/2014/main" id="{D92D6C8F-541A-23AD-65CE-C3640DCF887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Rectangle 353">
                <a:extLst>
                  <a:ext uri="{FF2B5EF4-FFF2-40B4-BE49-F238E27FC236}">
                    <a16:creationId xmlns:a16="http://schemas.microsoft.com/office/drawing/2014/main" id="{194D495F-5721-329D-5905-E2DB61ACCD6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Rectangle 354">
                <a:extLst>
                  <a:ext uri="{FF2B5EF4-FFF2-40B4-BE49-F238E27FC236}">
                    <a16:creationId xmlns:a16="http://schemas.microsoft.com/office/drawing/2014/main" id="{F3B45B15-8181-8760-352E-5F97037DCF0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6" name="Group 445">
            <a:extLst>
              <a:ext uri="{FF2B5EF4-FFF2-40B4-BE49-F238E27FC236}">
                <a16:creationId xmlns:a16="http://schemas.microsoft.com/office/drawing/2014/main" id="{D9E54FE9-DAB3-FB45-61A8-7D59CB8F566A}"/>
              </a:ext>
            </a:extLst>
          </p:cNvPr>
          <p:cNvGrpSpPr/>
          <p:nvPr/>
        </p:nvGrpSpPr>
        <p:grpSpPr>
          <a:xfrm>
            <a:off x="7056120" y="1866900"/>
            <a:ext cx="1463040" cy="1463040"/>
            <a:chOff x="609600" y="1905000"/>
            <a:chExt cx="1463040" cy="1463040"/>
          </a:xfrm>
        </p:grpSpPr>
        <p:grpSp>
          <p:nvGrpSpPr>
            <p:cNvPr id="447" name="Group 446">
              <a:extLst>
                <a:ext uri="{FF2B5EF4-FFF2-40B4-BE49-F238E27FC236}">
                  <a16:creationId xmlns:a16="http://schemas.microsoft.com/office/drawing/2014/main" id="{5EBDE183-0AD1-659F-DEB9-64091B246418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547" name="Rectangle 546">
                <a:extLst>
                  <a:ext uri="{FF2B5EF4-FFF2-40B4-BE49-F238E27FC236}">
                    <a16:creationId xmlns:a16="http://schemas.microsoft.com/office/drawing/2014/main" id="{DF96C235-89EF-8C62-7BCD-72B2BDD9A1C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Rectangle 547">
                <a:extLst>
                  <a:ext uri="{FF2B5EF4-FFF2-40B4-BE49-F238E27FC236}">
                    <a16:creationId xmlns:a16="http://schemas.microsoft.com/office/drawing/2014/main" id="{9AF08782-54B6-829B-CDE0-A83634E957E8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Rectangle 548">
                <a:extLst>
                  <a:ext uri="{FF2B5EF4-FFF2-40B4-BE49-F238E27FC236}">
                    <a16:creationId xmlns:a16="http://schemas.microsoft.com/office/drawing/2014/main" id="{AA76A5E4-D61B-44F5-AE4A-A3CC174F92B1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Rectangle 549">
                <a:extLst>
                  <a:ext uri="{FF2B5EF4-FFF2-40B4-BE49-F238E27FC236}">
                    <a16:creationId xmlns:a16="http://schemas.microsoft.com/office/drawing/2014/main" id="{FC63BC4C-3A3A-0DAE-9A89-08A7A509F8F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Rectangle 550">
                <a:extLst>
                  <a:ext uri="{FF2B5EF4-FFF2-40B4-BE49-F238E27FC236}">
                    <a16:creationId xmlns:a16="http://schemas.microsoft.com/office/drawing/2014/main" id="{A7FC5776-D841-6039-A84F-39E8E500CD7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2" name="Rectangle 551">
                <a:extLst>
                  <a:ext uri="{FF2B5EF4-FFF2-40B4-BE49-F238E27FC236}">
                    <a16:creationId xmlns:a16="http://schemas.microsoft.com/office/drawing/2014/main" id="{6E061732-A79A-801A-1640-3C8BA7426E1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Rectangle 552">
                <a:extLst>
                  <a:ext uri="{FF2B5EF4-FFF2-40B4-BE49-F238E27FC236}">
                    <a16:creationId xmlns:a16="http://schemas.microsoft.com/office/drawing/2014/main" id="{1C878DF2-7231-D4A7-B27C-46F38DD4D10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Rectangle 553">
                <a:extLst>
                  <a:ext uri="{FF2B5EF4-FFF2-40B4-BE49-F238E27FC236}">
                    <a16:creationId xmlns:a16="http://schemas.microsoft.com/office/drawing/2014/main" id="{264EBA9B-BFF2-3CB9-78CA-30E57463C7D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Rectangle 554">
                <a:extLst>
                  <a:ext uri="{FF2B5EF4-FFF2-40B4-BE49-F238E27FC236}">
                    <a16:creationId xmlns:a16="http://schemas.microsoft.com/office/drawing/2014/main" id="{E13592F9-F2C2-6DD8-F130-574C44291264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Rectangle 555">
                <a:extLst>
                  <a:ext uri="{FF2B5EF4-FFF2-40B4-BE49-F238E27FC236}">
                    <a16:creationId xmlns:a16="http://schemas.microsoft.com/office/drawing/2014/main" id="{815CEBBB-B339-9CD3-A633-DF2D583D0CE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8" name="Group 447">
              <a:extLst>
                <a:ext uri="{FF2B5EF4-FFF2-40B4-BE49-F238E27FC236}">
                  <a16:creationId xmlns:a16="http://schemas.microsoft.com/office/drawing/2014/main" id="{B6D11407-45F9-5630-D45D-6B935484EE87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32A37B9F-69B2-164E-D16C-9A6FA0EDEB7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id="{1F9AE284-4442-2610-11B1-D5CE2FB7017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>
                <a:extLst>
                  <a:ext uri="{FF2B5EF4-FFF2-40B4-BE49-F238E27FC236}">
                    <a16:creationId xmlns:a16="http://schemas.microsoft.com/office/drawing/2014/main" id="{25972389-E56F-A665-9557-6B2B81173CE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ectangle 539">
                <a:extLst>
                  <a:ext uri="{FF2B5EF4-FFF2-40B4-BE49-F238E27FC236}">
                    <a16:creationId xmlns:a16="http://schemas.microsoft.com/office/drawing/2014/main" id="{5C6F93B7-4164-9088-EFAF-BCAFBF3A6D1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ectangle 540">
                <a:extLst>
                  <a:ext uri="{FF2B5EF4-FFF2-40B4-BE49-F238E27FC236}">
                    <a16:creationId xmlns:a16="http://schemas.microsoft.com/office/drawing/2014/main" id="{F32D50FC-15E9-C21D-DE8E-E0BBFCEAE474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Rectangle 541">
                <a:extLst>
                  <a:ext uri="{FF2B5EF4-FFF2-40B4-BE49-F238E27FC236}">
                    <a16:creationId xmlns:a16="http://schemas.microsoft.com/office/drawing/2014/main" id="{962D4475-AEC2-76F3-AC2C-DF8F2260E81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3" name="Rectangle 542">
                <a:extLst>
                  <a:ext uri="{FF2B5EF4-FFF2-40B4-BE49-F238E27FC236}">
                    <a16:creationId xmlns:a16="http://schemas.microsoft.com/office/drawing/2014/main" id="{6DC735C5-C45A-9BC3-7059-0041BB6DE270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Rectangle 543">
                <a:extLst>
                  <a:ext uri="{FF2B5EF4-FFF2-40B4-BE49-F238E27FC236}">
                    <a16:creationId xmlns:a16="http://schemas.microsoft.com/office/drawing/2014/main" id="{80BD9636-CB0F-11CB-F934-42ADD2817E6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Rectangle 544">
                <a:extLst>
                  <a:ext uri="{FF2B5EF4-FFF2-40B4-BE49-F238E27FC236}">
                    <a16:creationId xmlns:a16="http://schemas.microsoft.com/office/drawing/2014/main" id="{3BD3EF57-260D-965D-3C4E-847EE886F0AA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Rectangle 545">
                <a:extLst>
                  <a:ext uri="{FF2B5EF4-FFF2-40B4-BE49-F238E27FC236}">
                    <a16:creationId xmlns:a16="http://schemas.microsoft.com/office/drawing/2014/main" id="{962A4E95-6684-03E9-3C25-AAF827D1E62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9" name="Group 448">
              <a:extLst>
                <a:ext uri="{FF2B5EF4-FFF2-40B4-BE49-F238E27FC236}">
                  <a16:creationId xmlns:a16="http://schemas.microsoft.com/office/drawing/2014/main" id="{CCCEF41F-C85E-0D4F-B740-7E2F6BB05F9B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527" name="Rectangle 526">
                <a:extLst>
                  <a:ext uri="{FF2B5EF4-FFF2-40B4-BE49-F238E27FC236}">
                    <a16:creationId xmlns:a16="http://schemas.microsoft.com/office/drawing/2014/main" id="{7B91D48A-DEE6-D296-CC7E-D7C9577661D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Rectangle 527">
                <a:extLst>
                  <a:ext uri="{FF2B5EF4-FFF2-40B4-BE49-F238E27FC236}">
                    <a16:creationId xmlns:a16="http://schemas.microsoft.com/office/drawing/2014/main" id="{EC225522-E559-CAD8-B233-87A3D0344809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Rectangle 528">
                <a:extLst>
                  <a:ext uri="{FF2B5EF4-FFF2-40B4-BE49-F238E27FC236}">
                    <a16:creationId xmlns:a16="http://schemas.microsoft.com/office/drawing/2014/main" id="{5AAA2121-C867-30D3-A762-74A137C6658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Rectangle 529">
                <a:extLst>
                  <a:ext uri="{FF2B5EF4-FFF2-40B4-BE49-F238E27FC236}">
                    <a16:creationId xmlns:a16="http://schemas.microsoft.com/office/drawing/2014/main" id="{B532A654-D057-EEB8-72AE-694D978CA62E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1" name="Rectangle 530">
                <a:extLst>
                  <a:ext uri="{FF2B5EF4-FFF2-40B4-BE49-F238E27FC236}">
                    <a16:creationId xmlns:a16="http://schemas.microsoft.com/office/drawing/2014/main" id="{24B4F010-01BF-3D82-A19C-1F03534600F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Rectangle 531">
                <a:extLst>
                  <a:ext uri="{FF2B5EF4-FFF2-40B4-BE49-F238E27FC236}">
                    <a16:creationId xmlns:a16="http://schemas.microsoft.com/office/drawing/2014/main" id="{0D73EBC8-615A-370E-8B4F-F30D7F7FC70F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Rectangle 532">
                <a:extLst>
                  <a:ext uri="{FF2B5EF4-FFF2-40B4-BE49-F238E27FC236}">
                    <a16:creationId xmlns:a16="http://schemas.microsoft.com/office/drawing/2014/main" id="{F4B73FB5-7D33-E46C-6C3F-2CF86D37033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533">
                <a:extLst>
                  <a:ext uri="{FF2B5EF4-FFF2-40B4-BE49-F238E27FC236}">
                    <a16:creationId xmlns:a16="http://schemas.microsoft.com/office/drawing/2014/main" id="{1BBB780A-908C-4673-1FF1-CEBCD6BA1DF9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id="{5CDE39F6-6FBE-6250-1926-2CDD9DB8762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Rectangle 535">
                <a:extLst>
                  <a:ext uri="{FF2B5EF4-FFF2-40B4-BE49-F238E27FC236}">
                    <a16:creationId xmlns:a16="http://schemas.microsoft.com/office/drawing/2014/main" id="{9C83D0AB-F622-38B4-5CEF-A02601ABCD7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0" name="Group 449">
              <a:extLst>
                <a:ext uri="{FF2B5EF4-FFF2-40B4-BE49-F238E27FC236}">
                  <a16:creationId xmlns:a16="http://schemas.microsoft.com/office/drawing/2014/main" id="{9F427E2B-7784-ADEF-C9DC-B069CC3E7A7D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517" name="Rectangle 516">
                <a:extLst>
                  <a:ext uri="{FF2B5EF4-FFF2-40B4-BE49-F238E27FC236}">
                    <a16:creationId xmlns:a16="http://schemas.microsoft.com/office/drawing/2014/main" id="{76AA3F5C-9EF3-8F9B-9AE1-674500C7B48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Rectangle 517">
                <a:extLst>
                  <a:ext uri="{FF2B5EF4-FFF2-40B4-BE49-F238E27FC236}">
                    <a16:creationId xmlns:a16="http://schemas.microsoft.com/office/drawing/2014/main" id="{B285C1DD-5EB0-8A0A-9A50-A3C42D2CDD0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Rectangle 518">
                <a:extLst>
                  <a:ext uri="{FF2B5EF4-FFF2-40B4-BE49-F238E27FC236}">
                    <a16:creationId xmlns:a16="http://schemas.microsoft.com/office/drawing/2014/main" id="{5F70A3CD-9831-19CA-D70A-27AC8BE2420A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Rectangle 519">
                <a:extLst>
                  <a:ext uri="{FF2B5EF4-FFF2-40B4-BE49-F238E27FC236}">
                    <a16:creationId xmlns:a16="http://schemas.microsoft.com/office/drawing/2014/main" id="{B711E843-A4F8-86A9-270F-A0E7A46846D8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D7DC5918-962D-C074-6496-89D653C6A5B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2" name="Rectangle 521">
                <a:extLst>
                  <a:ext uri="{FF2B5EF4-FFF2-40B4-BE49-F238E27FC236}">
                    <a16:creationId xmlns:a16="http://schemas.microsoft.com/office/drawing/2014/main" id="{69726D5C-C5B9-2533-F0D7-5452FBB6A26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Rectangle 522">
                <a:extLst>
                  <a:ext uri="{FF2B5EF4-FFF2-40B4-BE49-F238E27FC236}">
                    <a16:creationId xmlns:a16="http://schemas.microsoft.com/office/drawing/2014/main" id="{FC09ED76-BCC5-E677-41F9-2F58635C88F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Rectangle 523">
                <a:extLst>
                  <a:ext uri="{FF2B5EF4-FFF2-40B4-BE49-F238E27FC236}">
                    <a16:creationId xmlns:a16="http://schemas.microsoft.com/office/drawing/2014/main" id="{B185E1DF-78BD-2831-9D31-265229956975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Rectangle 524">
                <a:extLst>
                  <a:ext uri="{FF2B5EF4-FFF2-40B4-BE49-F238E27FC236}">
                    <a16:creationId xmlns:a16="http://schemas.microsoft.com/office/drawing/2014/main" id="{25BB35D9-EC22-04E5-E34D-AE076F96525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Rectangle 525">
                <a:extLst>
                  <a:ext uri="{FF2B5EF4-FFF2-40B4-BE49-F238E27FC236}">
                    <a16:creationId xmlns:a16="http://schemas.microsoft.com/office/drawing/2014/main" id="{EC57C029-619B-34E6-13E9-51E5D4A30CC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1" name="Group 450">
              <a:extLst>
                <a:ext uri="{FF2B5EF4-FFF2-40B4-BE49-F238E27FC236}">
                  <a16:creationId xmlns:a16="http://schemas.microsoft.com/office/drawing/2014/main" id="{FDB88217-406F-291C-BD56-9DFC90BAD4A6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507" name="Rectangle 506">
                <a:extLst>
                  <a:ext uri="{FF2B5EF4-FFF2-40B4-BE49-F238E27FC236}">
                    <a16:creationId xmlns:a16="http://schemas.microsoft.com/office/drawing/2014/main" id="{7EE48380-7CFC-FA6F-C5A5-3B7D9B45D2F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Rectangle 507">
                <a:extLst>
                  <a:ext uri="{FF2B5EF4-FFF2-40B4-BE49-F238E27FC236}">
                    <a16:creationId xmlns:a16="http://schemas.microsoft.com/office/drawing/2014/main" id="{72B808E3-1FDC-ED0E-3143-E80EF55746F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Rectangle 508">
                <a:extLst>
                  <a:ext uri="{FF2B5EF4-FFF2-40B4-BE49-F238E27FC236}">
                    <a16:creationId xmlns:a16="http://schemas.microsoft.com/office/drawing/2014/main" id="{1C34C325-F2A1-326C-B771-5869F0D3289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224DE0AE-411C-8EF4-9C3A-BA5D2A96AAE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Rectangle 510">
                <a:extLst>
                  <a:ext uri="{FF2B5EF4-FFF2-40B4-BE49-F238E27FC236}">
                    <a16:creationId xmlns:a16="http://schemas.microsoft.com/office/drawing/2014/main" id="{3CCE86C0-AEEB-DCAC-80D8-5A55EA23D4B0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2" name="Rectangle 511">
                <a:extLst>
                  <a:ext uri="{FF2B5EF4-FFF2-40B4-BE49-F238E27FC236}">
                    <a16:creationId xmlns:a16="http://schemas.microsoft.com/office/drawing/2014/main" id="{E11DB8C7-5E7C-8925-A9F5-CCC13978BD3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Rectangle 512">
                <a:extLst>
                  <a:ext uri="{FF2B5EF4-FFF2-40B4-BE49-F238E27FC236}">
                    <a16:creationId xmlns:a16="http://schemas.microsoft.com/office/drawing/2014/main" id="{77AF6993-5977-3044-2514-786C05F9C94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Rectangle 513">
                <a:extLst>
                  <a:ext uri="{FF2B5EF4-FFF2-40B4-BE49-F238E27FC236}">
                    <a16:creationId xmlns:a16="http://schemas.microsoft.com/office/drawing/2014/main" id="{47769B4F-2C06-A773-D4EA-F0FF0FB4C5A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Rectangle 514">
                <a:extLst>
                  <a:ext uri="{FF2B5EF4-FFF2-40B4-BE49-F238E27FC236}">
                    <a16:creationId xmlns:a16="http://schemas.microsoft.com/office/drawing/2014/main" id="{132E8CC3-51AC-67CB-3251-0AA748E261D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Rectangle 515">
                <a:extLst>
                  <a:ext uri="{FF2B5EF4-FFF2-40B4-BE49-F238E27FC236}">
                    <a16:creationId xmlns:a16="http://schemas.microsoft.com/office/drawing/2014/main" id="{414DB608-E9AD-F1FF-29E9-A420F77DF0B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2" name="Group 451">
              <a:extLst>
                <a:ext uri="{FF2B5EF4-FFF2-40B4-BE49-F238E27FC236}">
                  <a16:creationId xmlns:a16="http://schemas.microsoft.com/office/drawing/2014/main" id="{D82B3B51-341F-9E66-0B61-EA71CA6201D5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497" name="Rectangle 496">
                <a:extLst>
                  <a:ext uri="{FF2B5EF4-FFF2-40B4-BE49-F238E27FC236}">
                    <a16:creationId xmlns:a16="http://schemas.microsoft.com/office/drawing/2014/main" id="{DBAFEA02-01D0-902C-C335-6F9593258092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Rectangle 497">
                <a:extLst>
                  <a:ext uri="{FF2B5EF4-FFF2-40B4-BE49-F238E27FC236}">
                    <a16:creationId xmlns:a16="http://schemas.microsoft.com/office/drawing/2014/main" id="{AE3FF664-88B4-6145-1445-28295B08C630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Rectangle 498">
                <a:extLst>
                  <a:ext uri="{FF2B5EF4-FFF2-40B4-BE49-F238E27FC236}">
                    <a16:creationId xmlns:a16="http://schemas.microsoft.com/office/drawing/2014/main" id="{EB460CE3-5400-82A6-F7ED-FB2EC8F255E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Rectangle 499">
                <a:extLst>
                  <a:ext uri="{FF2B5EF4-FFF2-40B4-BE49-F238E27FC236}">
                    <a16:creationId xmlns:a16="http://schemas.microsoft.com/office/drawing/2014/main" id="{95725E3C-3B50-9C02-0854-9856E9F1F9F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Rectangle 500">
                <a:extLst>
                  <a:ext uri="{FF2B5EF4-FFF2-40B4-BE49-F238E27FC236}">
                    <a16:creationId xmlns:a16="http://schemas.microsoft.com/office/drawing/2014/main" id="{B9256738-8AC0-EC5F-D2AC-68D99750AFA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Rectangle 501">
                <a:extLst>
                  <a:ext uri="{FF2B5EF4-FFF2-40B4-BE49-F238E27FC236}">
                    <a16:creationId xmlns:a16="http://schemas.microsoft.com/office/drawing/2014/main" id="{DE648BBA-DBA8-D276-DDDE-F7DCC1BDC02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581833EC-BD6E-0089-7761-74AE573FD75B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561950B5-C4C5-2A49-BECD-C6C8AA0D47F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Rectangle 504">
                <a:extLst>
                  <a:ext uri="{FF2B5EF4-FFF2-40B4-BE49-F238E27FC236}">
                    <a16:creationId xmlns:a16="http://schemas.microsoft.com/office/drawing/2014/main" id="{BF356AB7-BD84-2393-2FB3-446ED4C7A00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Rectangle 505">
                <a:extLst>
                  <a:ext uri="{FF2B5EF4-FFF2-40B4-BE49-F238E27FC236}">
                    <a16:creationId xmlns:a16="http://schemas.microsoft.com/office/drawing/2014/main" id="{77CD9A31-70CF-FACD-1968-60DB1A9F08FF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3" name="Group 452">
              <a:extLst>
                <a:ext uri="{FF2B5EF4-FFF2-40B4-BE49-F238E27FC236}">
                  <a16:creationId xmlns:a16="http://schemas.microsoft.com/office/drawing/2014/main" id="{13D13C75-F4CE-2CDF-8E81-37F5B43997E3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487" name="Rectangle 486">
                <a:extLst>
                  <a:ext uri="{FF2B5EF4-FFF2-40B4-BE49-F238E27FC236}">
                    <a16:creationId xmlns:a16="http://schemas.microsoft.com/office/drawing/2014/main" id="{FF638507-EDE6-D831-5EA8-6816C9D81C71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Rectangle 487">
                <a:extLst>
                  <a:ext uri="{FF2B5EF4-FFF2-40B4-BE49-F238E27FC236}">
                    <a16:creationId xmlns:a16="http://schemas.microsoft.com/office/drawing/2014/main" id="{AB749E17-0E96-5360-FFB9-0C1AA6D8E058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Rectangle 488">
                <a:extLst>
                  <a:ext uri="{FF2B5EF4-FFF2-40B4-BE49-F238E27FC236}">
                    <a16:creationId xmlns:a16="http://schemas.microsoft.com/office/drawing/2014/main" id="{9A7E10B2-DC74-B782-87B1-D9A0D9024016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Rectangle 489">
                <a:extLst>
                  <a:ext uri="{FF2B5EF4-FFF2-40B4-BE49-F238E27FC236}">
                    <a16:creationId xmlns:a16="http://schemas.microsoft.com/office/drawing/2014/main" id="{34D0B958-F30C-5EBA-B11D-69726D647C9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Rectangle 490">
                <a:extLst>
                  <a:ext uri="{FF2B5EF4-FFF2-40B4-BE49-F238E27FC236}">
                    <a16:creationId xmlns:a16="http://schemas.microsoft.com/office/drawing/2014/main" id="{E19D3DF3-25C1-8284-8610-F69E03C4C52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Rectangle 491">
                <a:extLst>
                  <a:ext uri="{FF2B5EF4-FFF2-40B4-BE49-F238E27FC236}">
                    <a16:creationId xmlns:a16="http://schemas.microsoft.com/office/drawing/2014/main" id="{7F670431-44D4-6D34-DF64-64A2ECB77D2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Rectangle 492">
                <a:extLst>
                  <a:ext uri="{FF2B5EF4-FFF2-40B4-BE49-F238E27FC236}">
                    <a16:creationId xmlns:a16="http://schemas.microsoft.com/office/drawing/2014/main" id="{B3AFFF3B-8DCB-C685-9CC0-0C2AFCE5C22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Rectangle 493">
                <a:extLst>
                  <a:ext uri="{FF2B5EF4-FFF2-40B4-BE49-F238E27FC236}">
                    <a16:creationId xmlns:a16="http://schemas.microsoft.com/office/drawing/2014/main" id="{07E58CAE-CE74-C8CD-0EA9-45B2652B274D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Rectangle 494">
                <a:extLst>
                  <a:ext uri="{FF2B5EF4-FFF2-40B4-BE49-F238E27FC236}">
                    <a16:creationId xmlns:a16="http://schemas.microsoft.com/office/drawing/2014/main" id="{5123F4C4-F8AC-3509-C37D-ADB5E71058BA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F7485DDA-B05F-6A93-FD82-842657F7AD07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4" name="Group 453">
              <a:extLst>
                <a:ext uri="{FF2B5EF4-FFF2-40B4-BE49-F238E27FC236}">
                  <a16:creationId xmlns:a16="http://schemas.microsoft.com/office/drawing/2014/main" id="{F231A49D-D1D0-5A85-05E9-ACC6D1AE4085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477" name="Rectangle 476">
                <a:extLst>
                  <a:ext uri="{FF2B5EF4-FFF2-40B4-BE49-F238E27FC236}">
                    <a16:creationId xmlns:a16="http://schemas.microsoft.com/office/drawing/2014/main" id="{44B5EE3D-7C20-34F7-8F8C-9617F9B3BEE4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ectangle 477">
                <a:extLst>
                  <a:ext uri="{FF2B5EF4-FFF2-40B4-BE49-F238E27FC236}">
                    <a16:creationId xmlns:a16="http://schemas.microsoft.com/office/drawing/2014/main" id="{983EC42A-46FC-4005-07D5-54DBF137E2CB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ectangle 478">
                <a:extLst>
                  <a:ext uri="{FF2B5EF4-FFF2-40B4-BE49-F238E27FC236}">
                    <a16:creationId xmlns:a16="http://schemas.microsoft.com/office/drawing/2014/main" id="{76C1C747-B169-85B9-0378-A31C08F7946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ectangle 479">
                <a:extLst>
                  <a:ext uri="{FF2B5EF4-FFF2-40B4-BE49-F238E27FC236}">
                    <a16:creationId xmlns:a16="http://schemas.microsoft.com/office/drawing/2014/main" id="{3657172D-2161-4B8D-8E84-60C48636276A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ectangle 480">
                <a:extLst>
                  <a:ext uri="{FF2B5EF4-FFF2-40B4-BE49-F238E27FC236}">
                    <a16:creationId xmlns:a16="http://schemas.microsoft.com/office/drawing/2014/main" id="{3240328D-6090-1883-355F-B14F629AA1E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ectangle 481">
                <a:extLst>
                  <a:ext uri="{FF2B5EF4-FFF2-40B4-BE49-F238E27FC236}">
                    <a16:creationId xmlns:a16="http://schemas.microsoft.com/office/drawing/2014/main" id="{F4950D81-33E1-9222-3BC7-2E946AD9ED7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ectangle 482">
                <a:extLst>
                  <a:ext uri="{FF2B5EF4-FFF2-40B4-BE49-F238E27FC236}">
                    <a16:creationId xmlns:a16="http://schemas.microsoft.com/office/drawing/2014/main" id="{26E1EE8D-F41B-FA45-9A90-F9F7FA3DA147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ectangle 483">
                <a:extLst>
                  <a:ext uri="{FF2B5EF4-FFF2-40B4-BE49-F238E27FC236}">
                    <a16:creationId xmlns:a16="http://schemas.microsoft.com/office/drawing/2014/main" id="{E71E652F-85C1-75C6-7A98-9DCB0CF52AB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ectangle 484">
                <a:extLst>
                  <a:ext uri="{FF2B5EF4-FFF2-40B4-BE49-F238E27FC236}">
                    <a16:creationId xmlns:a16="http://schemas.microsoft.com/office/drawing/2014/main" id="{2639F260-37A3-B2E1-C3F9-D5CDE9C7304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ectangle 485">
                <a:extLst>
                  <a:ext uri="{FF2B5EF4-FFF2-40B4-BE49-F238E27FC236}">
                    <a16:creationId xmlns:a16="http://schemas.microsoft.com/office/drawing/2014/main" id="{92DFFE1E-AA32-BEF6-4BA4-C8D3EB5A5F5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5" name="Group 454">
              <a:extLst>
                <a:ext uri="{FF2B5EF4-FFF2-40B4-BE49-F238E27FC236}">
                  <a16:creationId xmlns:a16="http://schemas.microsoft.com/office/drawing/2014/main" id="{1FCE7258-04AA-4077-6B33-A1C74EBD0DCA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467" name="Rectangle 466">
                <a:extLst>
                  <a:ext uri="{FF2B5EF4-FFF2-40B4-BE49-F238E27FC236}">
                    <a16:creationId xmlns:a16="http://schemas.microsoft.com/office/drawing/2014/main" id="{56E5E85D-CC30-F37A-23AF-6C9967DCBB1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ectangle 467">
                <a:extLst>
                  <a:ext uri="{FF2B5EF4-FFF2-40B4-BE49-F238E27FC236}">
                    <a16:creationId xmlns:a16="http://schemas.microsoft.com/office/drawing/2014/main" id="{3233B6EF-62E3-9345-97D3-26F71634F76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ectangle 468">
                <a:extLst>
                  <a:ext uri="{FF2B5EF4-FFF2-40B4-BE49-F238E27FC236}">
                    <a16:creationId xmlns:a16="http://schemas.microsoft.com/office/drawing/2014/main" id="{AB17504E-23C8-8932-A163-E09ADE140B9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ectangle 469">
                <a:extLst>
                  <a:ext uri="{FF2B5EF4-FFF2-40B4-BE49-F238E27FC236}">
                    <a16:creationId xmlns:a16="http://schemas.microsoft.com/office/drawing/2014/main" id="{22295C3B-DC9E-F2AA-510C-B379E0C7CF4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ectangle 470">
                <a:extLst>
                  <a:ext uri="{FF2B5EF4-FFF2-40B4-BE49-F238E27FC236}">
                    <a16:creationId xmlns:a16="http://schemas.microsoft.com/office/drawing/2014/main" id="{13C93116-F2F3-75B0-03A2-0D5E99C8063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ectangle 471">
                <a:extLst>
                  <a:ext uri="{FF2B5EF4-FFF2-40B4-BE49-F238E27FC236}">
                    <a16:creationId xmlns:a16="http://schemas.microsoft.com/office/drawing/2014/main" id="{A357074D-2541-C768-660E-F2DF7AE0C65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ectangle 472">
                <a:extLst>
                  <a:ext uri="{FF2B5EF4-FFF2-40B4-BE49-F238E27FC236}">
                    <a16:creationId xmlns:a16="http://schemas.microsoft.com/office/drawing/2014/main" id="{1DB7B399-BA4C-A5DD-AFCF-6A75AF03243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ectangle 473">
                <a:extLst>
                  <a:ext uri="{FF2B5EF4-FFF2-40B4-BE49-F238E27FC236}">
                    <a16:creationId xmlns:a16="http://schemas.microsoft.com/office/drawing/2014/main" id="{45EDAA9C-2A6C-BCC7-EF48-5E7276E240B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ectangle 474">
                <a:extLst>
                  <a:ext uri="{FF2B5EF4-FFF2-40B4-BE49-F238E27FC236}">
                    <a16:creationId xmlns:a16="http://schemas.microsoft.com/office/drawing/2014/main" id="{DA123BDB-DE7A-48D8-7398-2283231187F4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ectangle 475">
                <a:extLst>
                  <a:ext uri="{FF2B5EF4-FFF2-40B4-BE49-F238E27FC236}">
                    <a16:creationId xmlns:a16="http://schemas.microsoft.com/office/drawing/2014/main" id="{0D634547-437C-2323-EC8E-D7E810B6FA3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6" name="Group 455">
              <a:extLst>
                <a:ext uri="{FF2B5EF4-FFF2-40B4-BE49-F238E27FC236}">
                  <a16:creationId xmlns:a16="http://schemas.microsoft.com/office/drawing/2014/main" id="{4D45EDD4-4628-388A-4CBB-F8586C18A298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457" name="Rectangle 456">
                <a:extLst>
                  <a:ext uri="{FF2B5EF4-FFF2-40B4-BE49-F238E27FC236}">
                    <a16:creationId xmlns:a16="http://schemas.microsoft.com/office/drawing/2014/main" id="{D18FC888-019E-5FE0-1E15-36449506617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ectangle 457">
                <a:extLst>
                  <a:ext uri="{FF2B5EF4-FFF2-40B4-BE49-F238E27FC236}">
                    <a16:creationId xmlns:a16="http://schemas.microsoft.com/office/drawing/2014/main" id="{A3341D07-FC90-CDE7-6CAC-3F7432FA8A1A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ectangle 458">
                <a:extLst>
                  <a:ext uri="{FF2B5EF4-FFF2-40B4-BE49-F238E27FC236}">
                    <a16:creationId xmlns:a16="http://schemas.microsoft.com/office/drawing/2014/main" id="{045E4CAE-66A8-356E-7B62-E4DD61CCAD78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ectangle 459">
                <a:extLst>
                  <a:ext uri="{FF2B5EF4-FFF2-40B4-BE49-F238E27FC236}">
                    <a16:creationId xmlns:a16="http://schemas.microsoft.com/office/drawing/2014/main" id="{C1C013C8-C80C-BABC-BD2D-F907FE170F4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ectangle 460">
                <a:extLst>
                  <a:ext uri="{FF2B5EF4-FFF2-40B4-BE49-F238E27FC236}">
                    <a16:creationId xmlns:a16="http://schemas.microsoft.com/office/drawing/2014/main" id="{EBB94A30-93C2-1851-70A3-63FDE2CA638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ectangle 461">
                <a:extLst>
                  <a:ext uri="{FF2B5EF4-FFF2-40B4-BE49-F238E27FC236}">
                    <a16:creationId xmlns:a16="http://schemas.microsoft.com/office/drawing/2014/main" id="{BB373D76-F612-8F2A-9A8B-EB9F9F2C70A0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ectangle 462">
                <a:extLst>
                  <a:ext uri="{FF2B5EF4-FFF2-40B4-BE49-F238E27FC236}">
                    <a16:creationId xmlns:a16="http://schemas.microsoft.com/office/drawing/2014/main" id="{8C2FEE75-3428-4833-9E51-4D2DEC501BB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ectangle 463">
                <a:extLst>
                  <a:ext uri="{FF2B5EF4-FFF2-40B4-BE49-F238E27FC236}">
                    <a16:creationId xmlns:a16="http://schemas.microsoft.com/office/drawing/2014/main" id="{020C2064-FCC8-3835-6BB3-9442FABC4C0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B9977840-859B-F762-E7D6-739D9B6AD8D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ectangle 465">
                <a:extLst>
                  <a:ext uri="{FF2B5EF4-FFF2-40B4-BE49-F238E27FC236}">
                    <a16:creationId xmlns:a16="http://schemas.microsoft.com/office/drawing/2014/main" id="{AA055BAD-325C-D098-7B48-07EBA6FCE300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57" name="Group 556">
            <a:extLst>
              <a:ext uri="{FF2B5EF4-FFF2-40B4-BE49-F238E27FC236}">
                <a16:creationId xmlns:a16="http://schemas.microsoft.com/office/drawing/2014/main" id="{82148247-FB5E-6A5C-BFC6-85766E864CA0}"/>
              </a:ext>
            </a:extLst>
          </p:cNvPr>
          <p:cNvGrpSpPr/>
          <p:nvPr/>
        </p:nvGrpSpPr>
        <p:grpSpPr>
          <a:xfrm>
            <a:off x="624840" y="3528060"/>
            <a:ext cx="1463040" cy="1463040"/>
            <a:chOff x="609600" y="1905000"/>
            <a:chExt cx="1463040" cy="1463040"/>
          </a:xfrm>
        </p:grpSpPr>
        <p:grpSp>
          <p:nvGrpSpPr>
            <p:cNvPr id="558" name="Group 557">
              <a:extLst>
                <a:ext uri="{FF2B5EF4-FFF2-40B4-BE49-F238E27FC236}">
                  <a16:creationId xmlns:a16="http://schemas.microsoft.com/office/drawing/2014/main" id="{F23CE1B2-A606-A98A-5CD9-A5BD693ED6F5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658" name="Rectangle 657">
                <a:extLst>
                  <a:ext uri="{FF2B5EF4-FFF2-40B4-BE49-F238E27FC236}">
                    <a16:creationId xmlns:a16="http://schemas.microsoft.com/office/drawing/2014/main" id="{33A3923F-1FC7-B59F-B361-979565553BF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Rectangle 658">
                <a:extLst>
                  <a:ext uri="{FF2B5EF4-FFF2-40B4-BE49-F238E27FC236}">
                    <a16:creationId xmlns:a16="http://schemas.microsoft.com/office/drawing/2014/main" id="{BF1E1D63-73A5-F19D-2A8C-EC9CE4049C7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0" name="Rectangle 659">
                <a:extLst>
                  <a:ext uri="{FF2B5EF4-FFF2-40B4-BE49-F238E27FC236}">
                    <a16:creationId xmlns:a16="http://schemas.microsoft.com/office/drawing/2014/main" id="{FDBF874E-D712-611C-6396-A3393A027BA6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1" name="Rectangle 660">
                <a:extLst>
                  <a:ext uri="{FF2B5EF4-FFF2-40B4-BE49-F238E27FC236}">
                    <a16:creationId xmlns:a16="http://schemas.microsoft.com/office/drawing/2014/main" id="{0BC5B186-6FA9-5D1E-26FA-58459F4DFB2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2" name="Rectangle 661">
                <a:extLst>
                  <a:ext uri="{FF2B5EF4-FFF2-40B4-BE49-F238E27FC236}">
                    <a16:creationId xmlns:a16="http://schemas.microsoft.com/office/drawing/2014/main" id="{C7BFCD5F-7496-2C53-5F69-FB3FFF61F044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3" name="Rectangle 662">
                <a:extLst>
                  <a:ext uri="{FF2B5EF4-FFF2-40B4-BE49-F238E27FC236}">
                    <a16:creationId xmlns:a16="http://schemas.microsoft.com/office/drawing/2014/main" id="{A3ABF76B-98CB-042D-B6C0-F420B74DE7F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4" name="Rectangle 663">
                <a:extLst>
                  <a:ext uri="{FF2B5EF4-FFF2-40B4-BE49-F238E27FC236}">
                    <a16:creationId xmlns:a16="http://schemas.microsoft.com/office/drawing/2014/main" id="{E5176CE4-99D9-E7CA-EBF1-CDB65BA658D7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5" name="Rectangle 664">
                <a:extLst>
                  <a:ext uri="{FF2B5EF4-FFF2-40B4-BE49-F238E27FC236}">
                    <a16:creationId xmlns:a16="http://schemas.microsoft.com/office/drawing/2014/main" id="{0E21DC97-DEA1-F361-4AAA-5C66F2F8B627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6" name="Rectangle 665">
                <a:extLst>
                  <a:ext uri="{FF2B5EF4-FFF2-40B4-BE49-F238E27FC236}">
                    <a16:creationId xmlns:a16="http://schemas.microsoft.com/office/drawing/2014/main" id="{C12AEC22-5825-7438-12F6-B4C92F5B78F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7" name="Rectangle 666">
                <a:extLst>
                  <a:ext uri="{FF2B5EF4-FFF2-40B4-BE49-F238E27FC236}">
                    <a16:creationId xmlns:a16="http://schemas.microsoft.com/office/drawing/2014/main" id="{AE5B3AAE-C597-C3AF-007A-33346720C95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9" name="Group 558">
              <a:extLst>
                <a:ext uri="{FF2B5EF4-FFF2-40B4-BE49-F238E27FC236}">
                  <a16:creationId xmlns:a16="http://schemas.microsoft.com/office/drawing/2014/main" id="{5CE60419-19DA-3777-015D-6E5B65847D34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648" name="Rectangle 647">
                <a:extLst>
                  <a:ext uri="{FF2B5EF4-FFF2-40B4-BE49-F238E27FC236}">
                    <a16:creationId xmlns:a16="http://schemas.microsoft.com/office/drawing/2014/main" id="{0ADA18FB-97FF-7820-CAFC-A96A5D255941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9" name="Rectangle 648">
                <a:extLst>
                  <a:ext uri="{FF2B5EF4-FFF2-40B4-BE49-F238E27FC236}">
                    <a16:creationId xmlns:a16="http://schemas.microsoft.com/office/drawing/2014/main" id="{4CE82B94-778B-E8FA-30CD-9AE156EB220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0" name="Rectangle 649">
                <a:extLst>
                  <a:ext uri="{FF2B5EF4-FFF2-40B4-BE49-F238E27FC236}">
                    <a16:creationId xmlns:a16="http://schemas.microsoft.com/office/drawing/2014/main" id="{F6662C17-4455-1853-10B5-49F305F946B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1" name="Rectangle 650">
                <a:extLst>
                  <a:ext uri="{FF2B5EF4-FFF2-40B4-BE49-F238E27FC236}">
                    <a16:creationId xmlns:a16="http://schemas.microsoft.com/office/drawing/2014/main" id="{60DD0A30-A4E6-9282-5ADF-E79008ADE2C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2" name="Rectangle 651">
                <a:extLst>
                  <a:ext uri="{FF2B5EF4-FFF2-40B4-BE49-F238E27FC236}">
                    <a16:creationId xmlns:a16="http://schemas.microsoft.com/office/drawing/2014/main" id="{27F1EBB0-B517-5BE4-AE12-C8C9BEAE9959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3" name="Rectangle 652">
                <a:extLst>
                  <a:ext uri="{FF2B5EF4-FFF2-40B4-BE49-F238E27FC236}">
                    <a16:creationId xmlns:a16="http://schemas.microsoft.com/office/drawing/2014/main" id="{91A65263-7F8B-E040-DD8E-BED6F7B3A46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4" name="Rectangle 653">
                <a:extLst>
                  <a:ext uri="{FF2B5EF4-FFF2-40B4-BE49-F238E27FC236}">
                    <a16:creationId xmlns:a16="http://schemas.microsoft.com/office/drawing/2014/main" id="{7B1C9F67-9493-68F5-E22A-65D95090409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Rectangle 654">
                <a:extLst>
                  <a:ext uri="{FF2B5EF4-FFF2-40B4-BE49-F238E27FC236}">
                    <a16:creationId xmlns:a16="http://schemas.microsoft.com/office/drawing/2014/main" id="{FBEF149E-9619-4675-8FCB-D058A981F3A5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Rectangle 655">
                <a:extLst>
                  <a:ext uri="{FF2B5EF4-FFF2-40B4-BE49-F238E27FC236}">
                    <a16:creationId xmlns:a16="http://schemas.microsoft.com/office/drawing/2014/main" id="{FF601514-6D37-14E2-765E-BCEA65E443E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Rectangle 656">
                <a:extLst>
                  <a:ext uri="{FF2B5EF4-FFF2-40B4-BE49-F238E27FC236}">
                    <a16:creationId xmlns:a16="http://schemas.microsoft.com/office/drawing/2014/main" id="{AB1FB900-961F-E9AE-2D98-99D6EA64325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0" name="Group 559">
              <a:extLst>
                <a:ext uri="{FF2B5EF4-FFF2-40B4-BE49-F238E27FC236}">
                  <a16:creationId xmlns:a16="http://schemas.microsoft.com/office/drawing/2014/main" id="{FE6A0C38-2705-1323-3239-EABFC9F9B4ED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638" name="Rectangle 637">
                <a:extLst>
                  <a:ext uri="{FF2B5EF4-FFF2-40B4-BE49-F238E27FC236}">
                    <a16:creationId xmlns:a16="http://schemas.microsoft.com/office/drawing/2014/main" id="{44730EC8-AFB5-A63E-E785-2AC821353458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9" name="Rectangle 638">
                <a:extLst>
                  <a:ext uri="{FF2B5EF4-FFF2-40B4-BE49-F238E27FC236}">
                    <a16:creationId xmlns:a16="http://schemas.microsoft.com/office/drawing/2014/main" id="{B9483FC8-9FAF-684A-F619-DC198BED064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0" name="Rectangle 639">
                <a:extLst>
                  <a:ext uri="{FF2B5EF4-FFF2-40B4-BE49-F238E27FC236}">
                    <a16:creationId xmlns:a16="http://schemas.microsoft.com/office/drawing/2014/main" id="{675A9E07-4CBC-40D6-686E-F0943676C2D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Rectangle 640">
                <a:extLst>
                  <a:ext uri="{FF2B5EF4-FFF2-40B4-BE49-F238E27FC236}">
                    <a16:creationId xmlns:a16="http://schemas.microsoft.com/office/drawing/2014/main" id="{1EF09B71-D6E5-297F-2E27-3C82D877DE8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Rectangle 641">
                <a:extLst>
                  <a:ext uri="{FF2B5EF4-FFF2-40B4-BE49-F238E27FC236}">
                    <a16:creationId xmlns:a16="http://schemas.microsoft.com/office/drawing/2014/main" id="{B896563A-32F4-2635-2117-DE65E26CD20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3" name="Rectangle 642">
                <a:extLst>
                  <a:ext uri="{FF2B5EF4-FFF2-40B4-BE49-F238E27FC236}">
                    <a16:creationId xmlns:a16="http://schemas.microsoft.com/office/drawing/2014/main" id="{A3CE3094-175C-D582-180C-EB3DDD4B856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Rectangle 643">
                <a:extLst>
                  <a:ext uri="{FF2B5EF4-FFF2-40B4-BE49-F238E27FC236}">
                    <a16:creationId xmlns:a16="http://schemas.microsoft.com/office/drawing/2014/main" id="{7D37E333-4AD2-1047-4E89-764720293EEB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5" name="Rectangle 644">
                <a:extLst>
                  <a:ext uri="{FF2B5EF4-FFF2-40B4-BE49-F238E27FC236}">
                    <a16:creationId xmlns:a16="http://schemas.microsoft.com/office/drawing/2014/main" id="{F70A9BB1-8457-3B75-DA16-CAB735A54F9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id="{1AE316D0-AB58-570A-3A55-F417027C9A2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57285C2D-7F40-62F6-CA39-23124897DEA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1" name="Group 560">
              <a:extLst>
                <a:ext uri="{FF2B5EF4-FFF2-40B4-BE49-F238E27FC236}">
                  <a16:creationId xmlns:a16="http://schemas.microsoft.com/office/drawing/2014/main" id="{D4A518EC-9EAE-9A51-BC79-A70B6B32F739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628" name="Rectangle 627">
                <a:extLst>
                  <a:ext uri="{FF2B5EF4-FFF2-40B4-BE49-F238E27FC236}">
                    <a16:creationId xmlns:a16="http://schemas.microsoft.com/office/drawing/2014/main" id="{009C76AF-1D35-CEE9-2025-D6DB727117D8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9" name="Rectangle 628">
                <a:extLst>
                  <a:ext uri="{FF2B5EF4-FFF2-40B4-BE49-F238E27FC236}">
                    <a16:creationId xmlns:a16="http://schemas.microsoft.com/office/drawing/2014/main" id="{B27D8C58-F505-F59E-41CD-BFEB0D283A3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0" name="Rectangle 629">
                <a:extLst>
                  <a:ext uri="{FF2B5EF4-FFF2-40B4-BE49-F238E27FC236}">
                    <a16:creationId xmlns:a16="http://schemas.microsoft.com/office/drawing/2014/main" id="{3DEAF98D-DF45-BF57-B2C1-8EE29B334A8C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1" name="Rectangle 630">
                <a:extLst>
                  <a:ext uri="{FF2B5EF4-FFF2-40B4-BE49-F238E27FC236}">
                    <a16:creationId xmlns:a16="http://schemas.microsoft.com/office/drawing/2014/main" id="{16D48296-1A68-62CA-B324-B237C297744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2" name="Rectangle 631">
                <a:extLst>
                  <a:ext uri="{FF2B5EF4-FFF2-40B4-BE49-F238E27FC236}">
                    <a16:creationId xmlns:a16="http://schemas.microsoft.com/office/drawing/2014/main" id="{238A0B84-F8C0-B7F5-628C-1B4E5ADA4C7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3" name="Rectangle 632">
                <a:extLst>
                  <a:ext uri="{FF2B5EF4-FFF2-40B4-BE49-F238E27FC236}">
                    <a16:creationId xmlns:a16="http://schemas.microsoft.com/office/drawing/2014/main" id="{944309D6-EF18-9353-F887-4B7B3E50CC3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4" name="Rectangle 633">
                <a:extLst>
                  <a:ext uri="{FF2B5EF4-FFF2-40B4-BE49-F238E27FC236}">
                    <a16:creationId xmlns:a16="http://schemas.microsoft.com/office/drawing/2014/main" id="{C6960FE0-2A9D-1F9D-EF39-3D41640E7576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5" name="Rectangle 634">
                <a:extLst>
                  <a:ext uri="{FF2B5EF4-FFF2-40B4-BE49-F238E27FC236}">
                    <a16:creationId xmlns:a16="http://schemas.microsoft.com/office/drawing/2014/main" id="{9A05BF39-834F-D3DA-1EEA-556CB54992A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6" name="Rectangle 635">
                <a:extLst>
                  <a:ext uri="{FF2B5EF4-FFF2-40B4-BE49-F238E27FC236}">
                    <a16:creationId xmlns:a16="http://schemas.microsoft.com/office/drawing/2014/main" id="{3F089E87-6B23-5082-9590-AAF3CD1BFBF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7" name="Rectangle 636">
                <a:extLst>
                  <a:ext uri="{FF2B5EF4-FFF2-40B4-BE49-F238E27FC236}">
                    <a16:creationId xmlns:a16="http://schemas.microsoft.com/office/drawing/2014/main" id="{1391CD28-25E5-9E2E-C33E-549185C5741E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2" name="Group 561">
              <a:extLst>
                <a:ext uri="{FF2B5EF4-FFF2-40B4-BE49-F238E27FC236}">
                  <a16:creationId xmlns:a16="http://schemas.microsoft.com/office/drawing/2014/main" id="{8B56D7CB-0CB8-8ABC-814F-F140222C7393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618" name="Rectangle 617">
                <a:extLst>
                  <a:ext uri="{FF2B5EF4-FFF2-40B4-BE49-F238E27FC236}">
                    <a16:creationId xmlns:a16="http://schemas.microsoft.com/office/drawing/2014/main" id="{35970BD7-5D09-E491-074E-3F718B68B86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9" name="Rectangle 618">
                <a:extLst>
                  <a:ext uri="{FF2B5EF4-FFF2-40B4-BE49-F238E27FC236}">
                    <a16:creationId xmlns:a16="http://schemas.microsoft.com/office/drawing/2014/main" id="{ED836253-77B3-DEBD-D27B-0B2E0E2DB742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0" name="Rectangle 619">
                <a:extLst>
                  <a:ext uri="{FF2B5EF4-FFF2-40B4-BE49-F238E27FC236}">
                    <a16:creationId xmlns:a16="http://schemas.microsoft.com/office/drawing/2014/main" id="{E8E134CA-D024-C17B-AAB8-DA23FA4F1468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1" name="Rectangle 620">
                <a:extLst>
                  <a:ext uri="{FF2B5EF4-FFF2-40B4-BE49-F238E27FC236}">
                    <a16:creationId xmlns:a16="http://schemas.microsoft.com/office/drawing/2014/main" id="{C681EC1A-B89F-FFC1-C51D-DC7DF4E83CA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2" name="Rectangle 621">
                <a:extLst>
                  <a:ext uri="{FF2B5EF4-FFF2-40B4-BE49-F238E27FC236}">
                    <a16:creationId xmlns:a16="http://schemas.microsoft.com/office/drawing/2014/main" id="{1104A6B0-89C7-B509-B47C-5E66BB15B04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3" name="Rectangle 622">
                <a:extLst>
                  <a:ext uri="{FF2B5EF4-FFF2-40B4-BE49-F238E27FC236}">
                    <a16:creationId xmlns:a16="http://schemas.microsoft.com/office/drawing/2014/main" id="{4CE90D88-687B-B200-3B1C-F3B8E01A9B51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4" name="Rectangle 623">
                <a:extLst>
                  <a:ext uri="{FF2B5EF4-FFF2-40B4-BE49-F238E27FC236}">
                    <a16:creationId xmlns:a16="http://schemas.microsoft.com/office/drawing/2014/main" id="{2D4AA229-7F50-3689-469B-5AC193D70FC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5" name="Rectangle 624">
                <a:extLst>
                  <a:ext uri="{FF2B5EF4-FFF2-40B4-BE49-F238E27FC236}">
                    <a16:creationId xmlns:a16="http://schemas.microsoft.com/office/drawing/2014/main" id="{87AF1A18-F3B7-B886-52FF-5AEFC5423287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6" name="Rectangle 625">
                <a:extLst>
                  <a:ext uri="{FF2B5EF4-FFF2-40B4-BE49-F238E27FC236}">
                    <a16:creationId xmlns:a16="http://schemas.microsoft.com/office/drawing/2014/main" id="{2228CB22-FA31-B4D1-F19E-C82B35EB1EE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7" name="Rectangle 626">
                <a:extLst>
                  <a:ext uri="{FF2B5EF4-FFF2-40B4-BE49-F238E27FC236}">
                    <a16:creationId xmlns:a16="http://schemas.microsoft.com/office/drawing/2014/main" id="{8DC8CA76-9173-7882-06A7-397182C3F7E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3" name="Group 562">
              <a:extLst>
                <a:ext uri="{FF2B5EF4-FFF2-40B4-BE49-F238E27FC236}">
                  <a16:creationId xmlns:a16="http://schemas.microsoft.com/office/drawing/2014/main" id="{C2E55104-64D9-D679-3DB7-A459C7BB5AF8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608" name="Rectangle 607">
                <a:extLst>
                  <a:ext uri="{FF2B5EF4-FFF2-40B4-BE49-F238E27FC236}">
                    <a16:creationId xmlns:a16="http://schemas.microsoft.com/office/drawing/2014/main" id="{F836177A-846E-8DC1-D532-2A9AE2A0546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9" name="Rectangle 608">
                <a:extLst>
                  <a:ext uri="{FF2B5EF4-FFF2-40B4-BE49-F238E27FC236}">
                    <a16:creationId xmlns:a16="http://schemas.microsoft.com/office/drawing/2014/main" id="{44B4AC8B-270F-CBC0-F76F-5BEA634793EB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0" name="Rectangle 609">
                <a:extLst>
                  <a:ext uri="{FF2B5EF4-FFF2-40B4-BE49-F238E27FC236}">
                    <a16:creationId xmlns:a16="http://schemas.microsoft.com/office/drawing/2014/main" id="{A8E8AEDF-A7F0-9AB1-0FC6-F3E66614D9B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1" name="Rectangle 610">
                <a:extLst>
                  <a:ext uri="{FF2B5EF4-FFF2-40B4-BE49-F238E27FC236}">
                    <a16:creationId xmlns:a16="http://schemas.microsoft.com/office/drawing/2014/main" id="{9685F554-F6F3-5350-02F4-D185D8F7A41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2" name="Rectangle 611">
                <a:extLst>
                  <a:ext uri="{FF2B5EF4-FFF2-40B4-BE49-F238E27FC236}">
                    <a16:creationId xmlns:a16="http://schemas.microsoft.com/office/drawing/2014/main" id="{15960E50-F709-6F11-BD28-ECBB84EFF073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3" name="Rectangle 612">
                <a:extLst>
                  <a:ext uri="{FF2B5EF4-FFF2-40B4-BE49-F238E27FC236}">
                    <a16:creationId xmlns:a16="http://schemas.microsoft.com/office/drawing/2014/main" id="{E16F9A09-C570-12CC-2142-5BB7E4343E3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4" name="Rectangle 613">
                <a:extLst>
                  <a:ext uri="{FF2B5EF4-FFF2-40B4-BE49-F238E27FC236}">
                    <a16:creationId xmlns:a16="http://schemas.microsoft.com/office/drawing/2014/main" id="{8D557893-4840-7B21-CFBF-E62D8C79136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5" name="Rectangle 614">
                <a:extLst>
                  <a:ext uri="{FF2B5EF4-FFF2-40B4-BE49-F238E27FC236}">
                    <a16:creationId xmlns:a16="http://schemas.microsoft.com/office/drawing/2014/main" id="{A79F992A-2F84-804D-557B-67F03BEE3DFE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6" name="Rectangle 615">
                <a:extLst>
                  <a:ext uri="{FF2B5EF4-FFF2-40B4-BE49-F238E27FC236}">
                    <a16:creationId xmlns:a16="http://schemas.microsoft.com/office/drawing/2014/main" id="{505E68B0-220B-9009-05F8-F2187A0A2EF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7" name="Rectangle 616">
                <a:extLst>
                  <a:ext uri="{FF2B5EF4-FFF2-40B4-BE49-F238E27FC236}">
                    <a16:creationId xmlns:a16="http://schemas.microsoft.com/office/drawing/2014/main" id="{BAB8DD29-DF76-2C1F-FE31-2810694D190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4" name="Group 563">
              <a:extLst>
                <a:ext uri="{FF2B5EF4-FFF2-40B4-BE49-F238E27FC236}">
                  <a16:creationId xmlns:a16="http://schemas.microsoft.com/office/drawing/2014/main" id="{36BF88A1-48AD-2884-E090-60AD9DD92B8F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598" name="Rectangle 597">
                <a:extLst>
                  <a:ext uri="{FF2B5EF4-FFF2-40B4-BE49-F238E27FC236}">
                    <a16:creationId xmlns:a16="http://schemas.microsoft.com/office/drawing/2014/main" id="{398626DF-B1EC-12D4-804C-4E14118548C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9" name="Rectangle 598">
                <a:extLst>
                  <a:ext uri="{FF2B5EF4-FFF2-40B4-BE49-F238E27FC236}">
                    <a16:creationId xmlns:a16="http://schemas.microsoft.com/office/drawing/2014/main" id="{4A866047-1C20-7150-BAE7-FE640031CA4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0" name="Rectangle 599">
                <a:extLst>
                  <a:ext uri="{FF2B5EF4-FFF2-40B4-BE49-F238E27FC236}">
                    <a16:creationId xmlns:a16="http://schemas.microsoft.com/office/drawing/2014/main" id="{D3D868F3-D93C-4E48-EB39-81AE760F102E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1" name="Rectangle 600">
                <a:extLst>
                  <a:ext uri="{FF2B5EF4-FFF2-40B4-BE49-F238E27FC236}">
                    <a16:creationId xmlns:a16="http://schemas.microsoft.com/office/drawing/2014/main" id="{E75F4E07-F56D-6ADE-BE40-3498BAA6D1A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2" name="Rectangle 601">
                <a:extLst>
                  <a:ext uri="{FF2B5EF4-FFF2-40B4-BE49-F238E27FC236}">
                    <a16:creationId xmlns:a16="http://schemas.microsoft.com/office/drawing/2014/main" id="{D687B3C4-9DA2-C372-532E-D8BD3FC3D0C3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3" name="Rectangle 602">
                <a:extLst>
                  <a:ext uri="{FF2B5EF4-FFF2-40B4-BE49-F238E27FC236}">
                    <a16:creationId xmlns:a16="http://schemas.microsoft.com/office/drawing/2014/main" id="{6CE77D55-1B98-3184-E514-CC2865B989FA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4" name="Rectangle 603">
                <a:extLst>
                  <a:ext uri="{FF2B5EF4-FFF2-40B4-BE49-F238E27FC236}">
                    <a16:creationId xmlns:a16="http://schemas.microsoft.com/office/drawing/2014/main" id="{A69D8B33-D305-5138-670D-10B15E88C76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5" name="Rectangle 604">
                <a:extLst>
                  <a:ext uri="{FF2B5EF4-FFF2-40B4-BE49-F238E27FC236}">
                    <a16:creationId xmlns:a16="http://schemas.microsoft.com/office/drawing/2014/main" id="{41E75E34-FA68-7B3C-BD30-B2A5F4CBC51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6" name="Rectangle 605">
                <a:extLst>
                  <a:ext uri="{FF2B5EF4-FFF2-40B4-BE49-F238E27FC236}">
                    <a16:creationId xmlns:a16="http://schemas.microsoft.com/office/drawing/2014/main" id="{608B0AF7-BC44-D437-5F17-3C48F58A92E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7" name="Rectangle 606">
                <a:extLst>
                  <a:ext uri="{FF2B5EF4-FFF2-40B4-BE49-F238E27FC236}">
                    <a16:creationId xmlns:a16="http://schemas.microsoft.com/office/drawing/2014/main" id="{A3AB29B4-8C8D-3652-B047-D3978FD4092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5" name="Group 564">
              <a:extLst>
                <a:ext uri="{FF2B5EF4-FFF2-40B4-BE49-F238E27FC236}">
                  <a16:creationId xmlns:a16="http://schemas.microsoft.com/office/drawing/2014/main" id="{61A0D260-F613-18A8-3502-6D3D14BC3CA7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588" name="Rectangle 587">
                <a:extLst>
                  <a:ext uri="{FF2B5EF4-FFF2-40B4-BE49-F238E27FC236}">
                    <a16:creationId xmlns:a16="http://schemas.microsoft.com/office/drawing/2014/main" id="{372C36FB-96A5-B247-37B9-05469502C642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9" name="Rectangle 588">
                <a:extLst>
                  <a:ext uri="{FF2B5EF4-FFF2-40B4-BE49-F238E27FC236}">
                    <a16:creationId xmlns:a16="http://schemas.microsoft.com/office/drawing/2014/main" id="{C3727669-5A8B-43BA-B926-69F7AA607CB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0" name="Rectangle 589">
                <a:extLst>
                  <a:ext uri="{FF2B5EF4-FFF2-40B4-BE49-F238E27FC236}">
                    <a16:creationId xmlns:a16="http://schemas.microsoft.com/office/drawing/2014/main" id="{07E185FA-3A47-956F-4BC7-786698234734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1" name="Rectangle 590">
                <a:extLst>
                  <a:ext uri="{FF2B5EF4-FFF2-40B4-BE49-F238E27FC236}">
                    <a16:creationId xmlns:a16="http://schemas.microsoft.com/office/drawing/2014/main" id="{7B957972-0C72-9C8A-F1EB-5A9CEE63AE0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2" name="Rectangle 591">
                <a:extLst>
                  <a:ext uri="{FF2B5EF4-FFF2-40B4-BE49-F238E27FC236}">
                    <a16:creationId xmlns:a16="http://schemas.microsoft.com/office/drawing/2014/main" id="{7CFA608D-B0C7-D67C-1885-0C8031E1A24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3" name="Rectangle 592">
                <a:extLst>
                  <a:ext uri="{FF2B5EF4-FFF2-40B4-BE49-F238E27FC236}">
                    <a16:creationId xmlns:a16="http://schemas.microsoft.com/office/drawing/2014/main" id="{29C68663-A85A-FDF5-FE9F-EB3B7C46DB4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4" name="Rectangle 593">
                <a:extLst>
                  <a:ext uri="{FF2B5EF4-FFF2-40B4-BE49-F238E27FC236}">
                    <a16:creationId xmlns:a16="http://schemas.microsoft.com/office/drawing/2014/main" id="{87DDFB85-7319-3261-9246-E8925FD1FE1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5" name="Rectangle 594">
                <a:extLst>
                  <a:ext uri="{FF2B5EF4-FFF2-40B4-BE49-F238E27FC236}">
                    <a16:creationId xmlns:a16="http://schemas.microsoft.com/office/drawing/2014/main" id="{66B93CB3-9DF7-67F4-F5EF-E767D0F2702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6" name="Rectangle 595">
                <a:extLst>
                  <a:ext uri="{FF2B5EF4-FFF2-40B4-BE49-F238E27FC236}">
                    <a16:creationId xmlns:a16="http://schemas.microsoft.com/office/drawing/2014/main" id="{1F6057E3-E2C7-FC05-3047-3F3F73C048F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7" name="Rectangle 596">
                <a:extLst>
                  <a:ext uri="{FF2B5EF4-FFF2-40B4-BE49-F238E27FC236}">
                    <a16:creationId xmlns:a16="http://schemas.microsoft.com/office/drawing/2014/main" id="{72817593-616F-9CD8-D2E0-9C39574C7FE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6" name="Group 565">
              <a:extLst>
                <a:ext uri="{FF2B5EF4-FFF2-40B4-BE49-F238E27FC236}">
                  <a16:creationId xmlns:a16="http://schemas.microsoft.com/office/drawing/2014/main" id="{670813CE-D574-8178-0E82-664C1D8185B6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578" name="Rectangle 577">
                <a:extLst>
                  <a:ext uri="{FF2B5EF4-FFF2-40B4-BE49-F238E27FC236}">
                    <a16:creationId xmlns:a16="http://schemas.microsoft.com/office/drawing/2014/main" id="{813050E0-E433-0446-47B5-31353382E4A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9" name="Rectangle 578">
                <a:extLst>
                  <a:ext uri="{FF2B5EF4-FFF2-40B4-BE49-F238E27FC236}">
                    <a16:creationId xmlns:a16="http://schemas.microsoft.com/office/drawing/2014/main" id="{CD07AAB4-D240-B808-AD10-6C39436E2572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0" name="Rectangle 579">
                <a:extLst>
                  <a:ext uri="{FF2B5EF4-FFF2-40B4-BE49-F238E27FC236}">
                    <a16:creationId xmlns:a16="http://schemas.microsoft.com/office/drawing/2014/main" id="{D16EB899-2F2F-1CD5-A8FA-56F70E8D6E4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1" name="Rectangle 580">
                <a:extLst>
                  <a:ext uri="{FF2B5EF4-FFF2-40B4-BE49-F238E27FC236}">
                    <a16:creationId xmlns:a16="http://schemas.microsoft.com/office/drawing/2014/main" id="{37295E83-478A-B741-A3B9-3E613467767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2" name="Rectangle 581">
                <a:extLst>
                  <a:ext uri="{FF2B5EF4-FFF2-40B4-BE49-F238E27FC236}">
                    <a16:creationId xmlns:a16="http://schemas.microsoft.com/office/drawing/2014/main" id="{9E41FF2F-97AA-95AA-2ED9-A0F3DD28CD9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3" name="Rectangle 582">
                <a:extLst>
                  <a:ext uri="{FF2B5EF4-FFF2-40B4-BE49-F238E27FC236}">
                    <a16:creationId xmlns:a16="http://schemas.microsoft.com/office/drawing/2014/main" id="{4A8C5712-3C97-CCA4-D79F-B610247B044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4" name="Rectangle 583">
                <a:extLst>
                  <a:ext uri="{FF2B5EF4-FFF2-40B4-BE49-F238E27FC236}">
                    <a16:creationId xmlns:a16="http://schemas.microsoft.com/office/drawing/2014/main" id="{CCE7B7A5-A441-D313-FEE1-A836713B041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5" name="Rectangle 584">
                <a:extLst>
                  <a:ext uri="{FF2B5EF4-FFF2-40B4-BE49-F238E27FC236}">
                    <a16:creationId xmlns:a16="http://schemas.microsoft.com/office/drawing/2014/main" id="{AEE881CB-AE5C-4D4E-7A17-B3CCC93BDC58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6" name="Rectangle 585">
                <a:extLst>
                  <a:ext uri="{FF2B5EF4-FFF2-40B4-BE49-F238E27FC236}">
                    <a16:creationId xmlns:a16="http://schemas.microsoft.com/office/drawing/2014/main" id="{9F93A633-EF54-449E-56F8-A0313C8555EB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7" name="Rectangle 586">
                <a:extLst>
                  <a:ext uri="{FF2B5EF4-FFF2-40B4-BE49-F238E27FC236}">
                    <a16:creationId xmlns:a16="http://schemas.microsoft.com/office/drawing/2014/main" id="{EC131371-17C3-0C0D-5FE4-FBD571C937F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7" name="Group 566">
              <a:extLst>
                <a:ext uri="{FF2B5EF4-FFF2-40B4-BE49-F238E27FC236}">
                  <a16:creationId xmlns:a16="http://schemas.microsoft.com/office/drawing/2014/main" id="{D4A21ECA-ECFA-CD25-5B09-C2334E7A7493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EED02DC0-EB3C-CC3C-092A-4AA956644798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6A61694A-D7A4-124C-4B5E-BC1DFB947B30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Rectangle 569">
                <a:extLst>
                  <a:ext uri="{FF2B5EF4-FFF2-40B4-BE49-F238E27FC236}">
                    <a16:creationId xmlns:a16="http://schemas.microsoft.com/office/drawing/2014/main" id="{36A4E516-3CF4-05CB-9286-5E87D5E780C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Rectangle 570">
                <a:extLst>
                  <a:ext uri="{FF2B5EF4-FFF2-40B4-BE49-F238E27FC236}">
                    <a16:creationId xmlns:a16="http://schemas.microsoft.com/office/drawing/2014/main" id="{FC1806B6-7D90-91F3-F6D0-FA4ACDD2A987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Rectangle 571">
                <a:extLst>
                  <a:ext uri="{FF2B5EF4-FFF2-40B4-BE49-F238E27FC236}">
                    <a16:creationId xmlns:a16="http://schemas.microsoft.com/office/drawing/2014/main" id="{877F680A-8634-533C-30BC-54322A4446D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3" name="Rectangle 572">
                <a:extLst>
                  <a:ext uri="{FF2B5EF4-FFF2-40B4-BE49-F238E27FC236}">
                    <a16:creationId xmlns:a16="http://schemas.microsoft.com/office/drawing/2014/main" id="{120B17A2-1A30-274E-666D-63570F90296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4" name="Rectangle 573">
                <a:extLst>
                  <a:ext uri="{FF2B5EF4-FFF2-40B4-BE49-F238E27FC236}">
                    <a16:creationId xmlns:a16="http://schemas.microsoft.com/office/drawing/2014/main" id="{402398ED-95E3-8DFC-9971-B4CBC2D001E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5" name="Rectangle 574">
                <a:extLst>
                  <a:ext uri="{FF2B5EF4-FFF2-40B4-BE49-F238E27FC236}">
                    <a16:creationId xmlns:a16="http://schemas.microsoft.com/office/drawing/2014/main" id="{44C2D2E5-9076-668F-0C99-27DE4889BE78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6" name="Rectangle 575">
                <a:extLst>
                  <a:ext uri="{FF2B5EF4-FFF2-40B4-BE49-F238E27FC236}">
                    <a16:creationId xmlns:a16="http://schemas.microsoft.com/office/drawing/2014/main" id="{BB81C4B9-8F3F-DE28-45DC-923C851C8A88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7" name="Rectangle 576">
                <a:extLst>
                  <a:ext uri="{FF2B5EF4-FFF2-40B4-BE49-F238E27FC236}">
                    <a16:creationId xmlns:a16="http://schemas.microsoft.com/office/drawing/2014/main" id="{4356FD01-8A75-B2E9-FE5B-3BA3CC4DDB6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8" name="Group 667">
            <a:extLst>
              <a:ext uri="{FF2B5EF4-FFF2-40B4-BE49-F238E27FC236}">
                <a16:creationId xmlns:a16="http://schemas.microsoft.com/office/drawing/2014/main" id="{5649F2CA-62D3-C3C7-57FB-5A92264CD4F4}"/>
              </a:ext>
            </a:extLst>
          </p:cNvPr>
          <p:cNvGrpSpPr/>
          <p:nvPr/>
        </p:nvGrpSpPr>
        <p:grpSpPr>
          <a:xfrm>
            <a:off x="2232660" y="3528060"/>
            <a:ext cx="1463040" cy="1463040"/>
            <a:chOff x="609600" y="1905000"/>
            <a:chExt cx="1463040" cy="1463040"/>
          </a:xfrm>
        </p:grpSpPr>
        <p:grpSp>
          <p:nvGrpSpPr>
            <p:cNvPr id="669" name="Group 668">
              <a:extLst>
                <a:ext uri="{FF2B5EF4-FFF2-40B4-BE49-F238E27FC236}">
                  <a16:creationId xmlns:a16="http://schemas.microsoft.com/office/drawing/2014/main" id="{9C738536-1029-4F76-B738-70A2CA61172E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769" name="Rectangle 768">
                <a:extLst>
                  <a:ext uri="{FF2B5EF4-FFF2-40B4-BE49-F238E27FC236}">
                    <a16:creationId xmlns:a16="http://schemas.microsoft.com/office/drawing/2014/main" id="{74A3B6F3-F764-67AB-9544-DA5099A6E1E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Rectangle 769">
                <a:extLst>
                  <a:ext uri="{FF2B5EF4-FFF2-40B4-BE49-F238E27FC236}">
                    <a16:creationId xmlns:a16="http://schemas.microsoft.com/office/drawing/2014/main" id="{CE5DD155-8CB4-57DB-716C-1A32EF561FC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Rectangle 770">
                <a:extLst>
                  <a:ext uri="{FF2B5EF4-FFF2-40B4-BE49-F238E27FC236}">
                    <a16:creationId xmlns:a16="http://schemas.microsoft.com/office/drawing/2014/main" id="{E9DF3850-D720-2869-C0E7-0F25518CC8A8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Rectangle 771">
                <a:extLst>
                  <a:ext uri="{FF2B5EF4-FFF2-40B4-BE49-F238E27FC236}">
                    <a16:creationId xmlns:a16="http://schemas.microsoft.com/office/drawing/2014/main" id="{D33659DB-DD3B-4772-2EB9-0E42C7D4E30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Rectangle 772">
                <a:extLst>
                  <a:ext uri="{FF2B5EF4-FFF2-40B4-BE49-F238E27FC236}">
                    <a16:creationId xmlns:a16="http://schemas.microsoft.com/office/drawing/2014/main" id="{6E2D66CD-DD33-B063-6752-F438BF78A5C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Rectangle 773">
                <a:extLst>
                  <a:ext uri="{FF2B5EF4-FFF2-40B4-BE49-F238E27FC236}">
                    <a16:creationId xmlns:a16="http://schemas.microsoft.com/office/drawing/2014/main" id="{7820A8D4-95C4-047A-00AA-7614374DFA1C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Rectangle 774">
                <a:extLst>
                  <a:ext uri="{FF2B5EF4-FFF2-40B4-BE49-F238E27FC236}">
                    <a16:creationId xmlns:a16="http://schemas.microsoft.com/office/drawing/2014/main" id="{661988B7-A517-EE30-108C-5D87717A763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Rectangle 775">
                <a:extLst>
                  <a:ext uri="{FF2B5EF4-FFF2-40B4-BE49-F238E27FC236}">
                    <a16:creationId xmlns:a16="http://schemas.microsoft.com/office/drawing/2014/main" id="{1F3DE00F-EDEC-FA72-F175-ADF27C81F46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Rectangle 776">
                <a:extLst>
                  <a:ext uri="{FF2B5EF4-FFF2-40B4-BE49-F238E27FC236}">
                    <a16:creationId xmlns:a16="http://schemas.microsoft.com/office/drawing/2014/main" id="{E50D7818-2545-517B-A7C3-4A3ECD7C475B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Rectangle 777">
                <a:extLst>
                  <a:ext uri="{FF2B5EF4-FFF2-40B4-BE49-F238E27FC236}">
                    <a16:creationId xmlns:a16="http://schemas.microsoft.com/office/drawing/2014/main" id="{99E9B76B-96D8-B5B3-3D92-501B88BF0B3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0" name="Group 669">
              <a:extLst>
                <a:ext uri="{FF2B5EF4-FFF2-40B4-BE49-F238E27FC236}">
                  <a16:creationId xmlns:a16="http://schemas.microsoft.com/office/drawing/2014/main" id="{E14D3647-F2C5-CE05-F194-1037395E0E0E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759" name="Rectangle 758">
                <a:extLst>
                  <a:ext uri="{FF2B5EF4-FFF2-40B4-BE49-F238E27FC236}">
                    <a16:creationId xmlns:a16="http://schemas.microsoft.com/office/drawing/2014/main" id="{0069756D-B20E-454E-08E7-A4A884D17FC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Rectangle 759">
                <a:extLst>
                  <a:ext uri="{FF2B5EF4-FFF2-40B4-BE49-F238E27FC236}">
                    <a16:creationId xmlns:a16="http://schemas.microsoft.com/office/drawing/2014/main" id="{E9DE1640-270E-BEA6-D6C4-1412FE04193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Rectangle 760">
                <a:extLst>
                  <a:ext uri="{FF2B5EF4-FFF2-40B4-BE49-F238E27FC236}">
                    <a16:creationId xmlns:a16="http://schemas.microsoft.com/office/drawing/2014/main" id="{D12AB01D-7C49-353D-C70A-A94E37EB17E2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Rectangle 761">
                <a:extLst>
                  <a:ext uri="{FF2B5EF4-FFF2-40B4-BE49-F238E27FC236}">
                    <a16:creationId xmlns:a16="http://schemas.microsoft.com/office/drawing/2014/main" id="{460B3189-E4A6-0C08-DDC7-333F26CA3CF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60238CA9-4A45-FB93-472C-69368FDC7BE9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Rectangle 763">
                <a:extLst>
                  <a:ext uri="{FF2B5EF4-FFF2-40B4-BE49-F238E27FC236}">
                    <a16:creationId xmlns:a16="http://schemas.microsoft.com/office/drawing/2014/main" id="{A1F0E864-2B4D-7A14-897B-28638F1D21D4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Rectangle 764">
                <a:extLst>
                  <a:ext uri="{FF2B5EF4-FFF2-40B4-BE49-F238E27FC236}">
                    <a16:creationId xmlns:a16="http://schemas.microsoft.com/office/drawing/2014/main" id="{E37EE78D-E784-08B5-1CC9-461485670AE0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Rectangle 765">
                <a:extLst>
                  <a:ext uri="{FF2B5EF4-FFF2-40B4-BE49-F238E27FC236}">
                    <a16:creationId xmlns:a16="http://schemas.microsoft.com/office/drawing/2014/main" id="{A9EA45AE-207B-1BA3-C2B5-6D10018BB86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Rectangle 766">
                <a:extLst>
                  <a:ext uri="{FF2B5EF4-FFF2-40B4-BE49-F238E27FC236}">
                    <a16:creationId xmlns:a16="http://schemas.microsoft.com/office/drawing/2014/main" id="{41FD0D9B-B146-966C-D092-D05E21119BDA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8" name="Rectangle 767">
                <a:extLst>
                  <a:ext uri="{FF2B5EF4-FFF2-40B4-BE49-F238E27FC236}">
                    <a16:creationId xmlns:a16="http://schemas.microsoft.com/office/drawing/2014/main" id="{9FDC8CDF-B80C-3871-2B9A-F7026F758AA8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EF14C04B-ACC7-F983-3B4A-706BAB7F2F93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749" name="Rectangle 748">
                <a:extLst>
                  <a:ext uri="{FF2B5EF4-FFF2-40B4-BE49-F238E27FC236}">
                    <a16:creationId xmlns:a16="http://schemas.microsoft.com/office/drawing/2014/main" id="{21369996-0DC8-1B5C-83BA-50399B13569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Rectangle 749">
                <a:extLst>
                  <a:ext uri="{FF2B5EF4-FFF2-40B4-BE49-F238E27FC236}">
                    <a16:creationId xmlns:a16="http://schemas.microsoft.com/office/drawing/2014/main" id="{E981A07A-4AC2-5D25-9197-6C512144A47A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Rectangle 750">
                <a:extLst>
                  <a:ext uri="{FF2B5EF4-FFF2-40B4-BE49-F238E27FC236}">
                    <a16:creationId xmlns:a16="http://schemas.microsoft.com/office/drawing/2014/main" id="{1AEB920E-4E45-7AC2-BF1B-E810F5EB81D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Rectangle 751">
                <a:extLst>
                  <a:ext uri="{FF2B5EF4-FFF2-40B4-BE49-F238E27FC236}">
                    <a16:creationId xmlns:a16="http://schemas.microsoft.com/office/drawing/2014/main" id="{2E34D731-36BA-C3B4-4148-DA3835F396D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Rectangle 752">
                <a:extLst>
                  <a:ext uri="{FF2B5EF4-FFF2-40B4-BE49-F238E27FC236}">
                    <a16:creationId xmlns:a16="http://schemas.microsoft.com/office/drawing/2014/main" id="{07C53F3E-C7B6-9FEE-D8D3-AF3FB39769C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4" name="Rectangle 753">
                <a:extLst>
                  <a:ext uri="{FF2B5EF4-FFF2-40B4-BE49-F238E27FC236}">
                    <a16:creationId xmlns:a16="http://schemas.microsoft.com/office/drawing/2014/main" id="{A507454E-ACEC-BDC4-4A1D-5665A9F47FEF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Rectangle 754">
                <a:extLst>
                  <a:ext uri="{FF2B5EF4-FFF2-40B4-BE49-F238E27FC236}">
                    <a16:creationId xmlns:a16="http://schemas.microsoft.com/office/drawing/2014/main" id="{96202C0B-6675-6E78-A390-33D11D46C76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Rectangle 755">
                <a:extLst>
                  <a:ext uri="{FF2B5EF4-FFF2-40B4-BE49-F238E27FC236}">
                    <a16:creationId xmlns:a16="http://schemas.microsoft.com/office/drawing/2014/main" id="{D583DCF2-8138-0341-4131-20B25199BE1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Rectangle 756">
                <a:extLst>
                  <a:ext uri="{FF2B5EF4-FFF2-40B4-BE49-F238E27FC236}">
                    <a16:creationId xmlns:a16="http://schemas.microsoft.com/office/drawing/2014/main" id="{44E89FB4-F447-88F2-C2A8-2E8D60C8FE8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Rectangle 757">
                <a:extLst>
                  <a:ext uri="{FF2B5EF4-FFF2-40B4-BE49-F238E27FC236}">
                    <a16:creationId xmlns:a16="http://schemas.microsoft.com/office/drawing/2014/main" id="{093A545B-6708-2706-59E5-A9E0C955F5EF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2E8423D4-CF1B-312B-1BB3-AB45D579B262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739" name="Rectangle 738">
                <a:extLst>
                  <a:ext uri="{FF2B5EF4-FFF2-40B4-BE49-F238E27FC236}">
                    <a16:creationId xmlns:a16="http://schemas.microsoft.com/office/drawing/2014/main" id="{1E29F995-4C70-3DAD-D99B-5413DFE3626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0" name="Rectangle 739">
                <a:extLst>
                  <a:ext uri="{FF2B5EF4-FFF2-40B4-BE49-F238E27FC236}">
                    <a16:creationId xmlns:a16="http://schemas.microsoft.com/office/drawing/2014/main" id="{45C046CF-9DC7-FFA3-F5B2-AF07D42F1A46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1" name="Rectangle 740">
                <a:extLst>
                  <a:ext uri="{FF2B5EF4-FFF2-40B4-BE49-F238E27FC236}">
                    <a16:creationId xmlns:a16="http://schemas.microsoft.com/office/drawing/2014/main" id="{2C2FCA85-9F52-3334-6777-A086B1C84D9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Rectangle 741">
                <a:extLst>
                  <a:ext uri="{FF2B5EF4-FFF2-40B4-BE49-F238E27FC236}">
                    <a16:creationId xmlns:a16="http://schemas.microsoft.com/office/drawing/2014/main" id="{260893D0-080B-FF75-E539-7104A765FD9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Rectangle 742">
                <a:extLst>
                  <a:ext uri="{FF2B5EF4-FFF2-40B4-BE49-F238E27FC236}">
                    <a16:creationId xmlns:a16="http://schemas.microsoft.com/office/drawing/2014/main" id="{391B5581-35DA-541F-FF8A-1D81BAFC6E9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4" name="Rectangle 743">
                <a:extLst>
                  <a:ext uri="{FF2B5EF4-FFF2-40B4-BE49-F238E27FC236}">
                    <a16:creationId xmlns:a16="http://schemas.microsoft.com/office/drawing/2014/main" id="{AB8F3BA2-D608-1006-2860-55C9E246002A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Rectangle 744">
                <a:extLst>
                  <a:ext uri="{FF2B5EF4-FFF2-40B4-BE49-F238E27FC236}">
                    <a16:creationId xmlns:a16="http://schemas.microsoft.com/office/drawing/2014/main" id="{ECB2C989-F515-6CFA-6B12-5B867C333E3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Rectangle 745">
                <a:extLst>
                  <a:ext uri="{FF2B5EF4-FFF2-40B4-BE49-F238E27FC236}">
                    <a16:creationId xmlns:a16="http://schemas.microsoft.com/office/drawing/2014/main" id="{AD1F83FC-E88B-EEFD-73B1-FD03E7E70CF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Rectangle 746">
                <a:extLst>
                  <a:ext uri="{FF2B5EF4-FFF2-40B4-BE49-F238E27FC236}">
                    <a16:creationId xmlns:a16="http://schemas.microsoft.com/office/drawing/2014/main" id="{4896F551-CEC5-BE9C-3D58-32223574C53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Rectangle 747">
                <a:extLst>
                  <a:ext uri="{FF2B5EF4-FFF2-40B4-BE49-F238E27FC236}">
                    <a16:creationId xmlns:a16="http://schemas.microsoft.com/office/drawing/2014/main" id="{7D6715E8-D37D-ED9E-02C0-75079FDA5FC6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3" name="Group 672">
              <a:extLst>
                <a:ext uri="{FF2B5EF4-FFF2-40B4-BE49-F238E27FC236}">
                  <a16:creationId xmlns:a16="http://schemas.microsoft.com/office/drawing/2014/main" id="{24A8DFBA-9432-C518-03EE-005790C2D61E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729" name="Rectangle 728">
                <a:extLst>
                  <a:ext uri="{FF2B5EF4-FFF2-40B4-BE49-F238E27FC236}">
                    <a16:creationId xmlns:a16="http://schemas.microsoft.com/office/drawing/2014/main" id="{80009304-D117-CC7D-B7DC-4A0B5786286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0" name="Rectangle 729">
                <a:extLst>
                  <a:ext uri="{FF2B5EF4-FFF2-40B4-BE49-F238E27FC236}">
                    <a16:creationId xmlns:a16="http://schemas.microsoft.com/office/drawing/2014/main" id="{311CBD22-7114-014D-2BAD-39085D38587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1" name="Rectangle 730">
                <a:extLst>
                  <a:ext uri="{FF2B5EF4-FFF2-40B4-BE49-F238E27FC236}">
                    <a16:creationId xmlns:a16="http://schemas.microsoft.com/office/drawing/2014/main" id="{AD198FDA-8754-943B-C442-1AB5FDBC7B44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2" name="Rectangle 731">
                <a:extLst>
                  <a:ext uri="{FF2B5EF4-FFF2-40B4-BE49-F238E27FC236}">
                    <a16:creationId xmlns:a16="http://schemas.microsoft.com/office/drawing/2014/main" id="{D2A031B7-B1F9-6015-C9A9-721D382A99E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3" name="Rectangle 732">
                <a:extLst>
                  <a:ext uri="{FF2B5EF4-FFF2-40B4-BE49-F238E27FC236}">
                    <a16:creationId xmlns:a16="http://schemas.microsoft.com/office/drawing/2014/main" id="{8D6D441F-5700-1496-D12A-C9013817D2D0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Rectangle 733">
                <a:extLst>
                  <a:ext uri="{FF2B5EF4-FFF2-40B4-BE49-F238E27FC236}">
                    <a16:creationId xmlns:a16="http://schemas.microsoft.com/office/drawing/2014/main" id="{C48DF2A2-55AE-A9AA-BE7D-A5AF755E3137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5" name="Rectangle 734">
                <a:extLst>
                  <a:ext uri="{FF2B5EF4-FFF2-40B4-BE49-F238E27FC236}">
                    <a16:creationId xmlns:a16="http://schemas.microsoft.com/office/drawing/2014/main" id="{430EA0AE-9CDD-9F35-5344-8428A6AFD85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6" name="Rectangle 735">
                <a:extLst>
                  <a:ext uri="{FF2B5EF4-FFF2-40B4-BE49-F238E27FC236}">
                    <a16:creationId xmlns:a16="http://schemas.microsoft.com/office/drawing/2014/main" id="{C1B076C5-DE16-8F43-778D-2AB724E73117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7" name="Rectangle 736">
                <a:extLst>
                  <a:ext uri="{FF2B5EF4-FFF2-40B4-BE49-F238E27FC236}">
                    <a16:creationId xmlns:a16="http://schemas.microsoft.com/office/drawing/2014/main" id="{E58104C5-85E9-BDDD-0D4D-9BB0D01BF6BC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8" name="Rectangle 737">
                <a:extLst>
                  <a:ext uri="{FF2B5EF4-FFF2-40B4-BE49-F238E27FC236}">
                    <a16:creationId xmlns:a16="http://schemas.microsoft.com/office/drawing/2014/main" id="{6523C8A9-E9A6-99D2-12C4-AA5552029BA0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4" name="Group 673">
              <a:extLst>
                <a:ext uri="{FF2B5EF4-FFF2-40B4-BE49-F238E27FC236}">
                  <a16:creationId xmlns:a16="http://schemas.microsoft.com/office/drawing/2014/main" id="{69AF86F5-62E4-C0A8-9932-F75A46E4F2D6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719" name="Rectangle 718">
                <a:extLst>
                  <a:ext uri="{FF2B5EF4-FFF2-40B4-BE49-F238E27FC236}">
                    <a16:creationId xmlns:a16="http://schemas.microsoft.com/office/drawing/2014/main" id="{F1B0A20E-57B6-1B47-A029-6D839A7CE60D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Rectangle 719">
                <a:extLst>
                  <a:ext uri="{FF2B5EF4-FFF2-40B4-BE49-F238E27FC236}">
                    <a16:creationId xmlns:a16="http://schemas.microsoft.com/office/drawing/2014/main" id="{6627CA2C-79D6-FEA3-7578-8ADCD8F86816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id="{DC3109DC-3D82-0A45-7211-A69B96B8750A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Rectangle 721">
                <a:extLst>
                  <a:ext uri="{FF2B5EF4-FFF2-40B4-BE49-F238E27FC236}">
                    <a16:creationId xmlns:a16="http://schemas.microsoft.com/office/drawing/2014/main" id="{A2BF17F0-8F53-BA02-7B4C-878AAC4B41C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Rectangle 722">
                <a:extLst>
                  <a:ext uri="{FF2B5EF4-FFF2-40B4-BE49-F238E27FC236}">
                    <a16:creationId xmlns:a16="http://schemas.microsoft.com/office/drawing/2014/main" id="{CE356C72-662F-6308-6E13-D206B458C6C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Rectangle 723">
                <a:extLst>
                  <a:ext uri="{FF2B5EF4-FFF2-40B4-BE49-F238E27FC236}">
                    <a16:creationId xmlns:a16="http://schemas.microsoft.com/office/drawing/2014/main" id="{8ACF444A-1144-3A5A-B1DF-1CCE506000F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Rectangle 724">
                <a:extLst>
                  <a:ext uri="{FF2B5EF4-FFF2-40B4-BE49-F238E27FC236}">
                    <a16:creationId xmlns:a16="http://schemas.microsoft.com/office/drawing/2014/main" id="{4EAE57F3-2E8D-1DB0-2E11-6E497F5E571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Rectangle 725">
                <a:extLst>
                  <a:ext uri="{FF2B5EF4-FFF2-40B4-BE49-F238E27FC236}">
                    <a16:creationId xmlns:a16="http://schemas.microsoft.com/office/drawing/2014/main" id="{B46CE6A2-E4B1-8D75-276F-8F9E5782561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7" name="Rectangle 726">
                <a:extLst>
                  <a:ext uri="{FF2B5EF4-FFF2-40B4-BE49-F238E27FC236}">
                    <a16:creationId xmlns:a16="http://schemas.microsoft.com/office/drawing/2014/main" id="{0DD5DBB2-BEB2-B4C0-B570-D897A1041AD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8" name="Rectangle 727">
                <a:extLst>
                  <a:ext uri="{FF2B5EF4-FFF2-40B4-BE49-F238E27FC236}">
                    <a16:creationId xmlns:a16="http://schemas.microsoft.com/office/drawing/2014/main" id="{8CABC3BA-F669-222C-8F8C-157464BF52C6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5" name="Group 674">
              <a:extLst>
                <a:ext uri="{FF2B5EF4-FFF2-40B4-BE49-F238E27FC236}">
                  <a16:creationId xmlns:a16="http://schemas.microsoft.com/office/drawing/2014/main" id="{6D772E2A-33F8-5FD2-CD99-64502DE1C6AD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83EAD84F-F224-61B5-D6CC-C2A49B0C1C3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Rectangle 709">
                <a:extLst>
                  <a:ext uri="{FF2B5EF4-FFF2-40B4-BE49-F238E27FC236}">
                    <a16:creationId xmlns:a16="http://schemas.microsoft.com/office/drawing/2014/main" id="{D4A6802A-2432-10E8-CAF8-C652D05B32A1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Rectangle 710">
                <a:extLst>
                  <a:ext uri="{FF2B5EF4-FFF2-40B4-BE49-F238E27FC236}">
                    <a16:creationId xmlns:a16="http://schemas.microsoft.com/office/drawing/2014/main" id="{06FDFB25-5CBF-E8CE-1318-C5C8EEB97482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2" name="Rectangle 711">
                <a:extLst>
                  <a:ext uri="{FF2B5EF4-FFF2-40B4-BE49-F238E27FC236}">
                    <a16:creationId xmlns:a16="http://schemas.microsoft.com/office/drawing/2014/main" id="{325E7363-E771-905F-7A0A-276C92CDB99E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id="{12C7A72D-934A-FE09-0DC8-049F6FA7E4E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Rectangle 713">
                <a:extLst>
                  <a:ext uri="{FF2B5EF4-FFF2-40B4-BE49-F238E27FC236}">
                    <a16:creationId xmlns:a16="http://schemas.microsoft.com/office/drawing/2014/main" id="{5ABD74B6-5E8D-120F-C699-8131BC514AEC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Rectangle 714">
                <a:extLst>
                  <a:ext uri="{FF2B5EF4-FFF2-40B4-BE49-F238E27FC236}">
                    <a16:creationId xmlns:a16="http://schemas.microsoft.com/office/drawing/2014/main" id="{82945BB9-83E5-25B2-FF9D-4E0238A8437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Rectangle 715">
                <a:extLst>
                  <a:ext uri="{FF2B5EF4-FFF2-40B4-BE49-F238E27FC236}">
                    <a16:creationId xmlns:a16="http://schemas.microsoft.com/office/drawing/2014/main" id="{3CE617B7-0664-DE0F-F243-AF72A1DF8FBD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id="{9FF17160-82C1-36C5-372D-AD14C54FC5BE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Rectangle 717">
                <a:extLst>
                  <a:ext uri="{FF2B5EF4-FFF2-40B4-BE49-F238E27FC236}">
                    <a16:creationId xmlns:a16="http://schemas.microsoft.com/office/drawing/2014/main" id="{2AAE25B6-ABE2-26B9-E939-7BAC1FE5107E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6" name="Group 675">
              <a:extLst>
                <a:ext uri="{FF2B5EF4-FFF2-40B4-BE49-F238E27FC236}">
                  <a16:creationId xmlns:a16="http://schemas.microsoft.com/office/drawing/2014/main" id="{D5DB1832-EDDE-A638-FAF5-318BD02EA24D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5C184924-AAB3-A363-522F-8622B15B1F6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38476F8E-5DC3-D87B-10F9-8F8ABB59F3C8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493A6F3F-FAC1-6E40-37AC-AD456AC7E0C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65682453-1526-4FE7-6856-2B06AAD05334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F0553649-903A-5589-87E1-A3E9A46E7A6B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4" name="Rectangle 703">
                <a:extLst>
                  <a:ext uri="{FF2B5EF4-FFF2-40B4-BE49-F238E27FC236}">
                    <a16:creationId xmlns:a16="http://schemas.microsoft.com/office/drawing/2014/main" id="{5E1E3C52-67C1-E250-566C-F4A72FC1276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5" name="Rectangle 704">
                <a:extLst>
                  <a:ext uri="{FF2B5EF4-FFF2-40B4-BE49-F238E27FC236}">
                    <a16:creationId xmlns:a16="http://schemas.microsoft.com/office/drawing/2014/main" id="{D0D3766B-C4B5-C605-7040-E160B70F389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Rectangle 705">
                <a:extLst>
                  <a:ext uri="{FF2B5EF4-FFF2-40B4-BE49-F238E27FC236}">
                    <a16:creationId xmlns:a16="http://schemas.microsoft.com/office/drawing/2014/main" id="{E6D10001-B926-81D9-5149-BF9EBB5054FF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Rectangle 706">
                <a:extLst>
                  <a:ext uri="{FF2B5EF4-FFF2-40B4-BE49-F238E27FC236}">
                    <a16:creationId xmlns:a16="http://schemas.microsoft.com/office/drawing/2014/main" id="{ACA9896C-36CC-6AF4-3E7D-96B1C0D2C7B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8" name="Rectangle 707">
                <a:extLst>
                  <a:ext uri="{FF2B5EF4-FFF2-40B4-BE49-F238E27FC236}">
                    <a16:creationId xmlns:a16="http://schemas.microsoft.com/office/drawing/2014/main" id="{8E9A8489-68E5-DD02-1593-21BEE8AFF7C4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7" name="Group 676">
              <a:extLst>
                <a:ext uri="{FF2B5EF4-FFF2-40B4-BE49-F238E27FC236}">
                  <a16:creationId xmlns:a16="http://schemas.microsoft.com/office/drawing/2014/main" id="{976B8C1F-F062-37A3-D574-CF394EE09BD7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id="{18A32EF3-0722-254F-42AA-D76361611FB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id="{77B360D0-E95B-7DFC-B7DB-4AB388E0783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668E5981-3C97-9B53-12F2-763D60721EA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id="{4ACB3F5C-E47E-63A3-93AE-A7F25C4D1F13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3" name="Rectangle 692">
                <a:extLst>
                  <a:ext uri="{FF2B5EF4-FFF2-40B4-BE49-F238E27FC236}">
                    <a16:creationId xmlns:a16="http://schemas.microsoft.com/office/drawing/2014/main" id="{8A09A915-9703-2187-EC4A-2880CC2B0A5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id="{3997B4E1-90EE-5CAC-BE73-42B1E5D0E65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2918E945-E79C-E1BC-8EF3-B31A8D05358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CFB31554-840D-23E5-33F3-DC2FB343379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E01A643F-C708-950D-77D7-76AE3C5D3FA0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id="{FD553EA8-F9E0-CE0C-107B-C6B7A2C7EAF8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8" name="Group 677">
              <a:extLst>
                <a:ext uri="{FF2B5EF4-FFF2-40B4-BE49-F238E27FC236}">
                  <a16:creationId xmlns:a16="http://schemas.microsoft.com/office/drawing/2014/main" id="{8D3833D5-2ADC-7B54-91B7-01A5643EBB24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679" name="Rectangle 678">
                <a:extLst>
                  <a:ext uri="{FF2B5EF4-FFF2-40B4-BE49-F238E27FC236}">
                    <a16:creationId xmlns:a16="http://schemas.microsoft.com/office/drawing/2014/main" id="{639CB3D8-C27D-A391-567E-15FDAD38E85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A8176C14-F8F5-D0EB-B87E-93AA1A2E3B0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1" name="Rectangle 680">
                <a:extLst>
                  <a:ext uri="{FF2B5EF4-FFF2-40B4-BE49-F238E27FC236}">
                    <a16:creationId xmlns:a16="http://schemas.microsoft.com/office/drawing/2014/main" id="{433C86D9-E8F4-F8A7-F042-E8B3DD6DBE9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2" name="Rectangle 681">
                <a:extLst>
                  <a:ext uri="{FF2B5EF4-FFF2-40B4-BE49-F238E27FC236}">
                    <a16:creationId xmlns:a16="http://schemas.microsoft.com/office/drawing/2014/main" id="{BACAA167-0F0A-1BA0-0E82-2384C059142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3" name="Rectangle 682">
                <a:extLst>
                  <a:ext uri="{FF2B5EF4-FFF2-40B4-BE49-F238E27FC236}">
                    <a16:creationId xmlns:a16="http://schemas.microsoft.com/office/drawing/2014/main" id="{2FD67858-CAE3-4CFA-A779-79DDDF5378A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3EC88F8A-0FE8-FC2D-F0D8-2A50D3787A8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Rectangle 684">
                <a:extLst>
                  <a:ext uri="{FF2B5EF4-FFF2-40B4-BE49-F238E27FC236}">
                    <a16:creationId xmlns:a16="http://schemas.microsoft.com/office/drawing/2014/main" id="{72D760D8-22B2-CE6D-AF4A-F40980C9EF40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B0D0DCA1-5015-BD4B-0613-BBE003B7FE2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42A26D83-011C-F8AB-567A-A3210C3FB71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3E4DD728-A604-5F65-D477-263CE06041D7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79" name="Group 778">
            <a:extLst>
              <a:ext uri="{FF2B5EF4-FFF2-40B4-BE49-F238E27FC236}">
                <a16:creationId xmlns:a16="http://schemas.microsoft.com/office/drawing/2014/main" id="{66AEAD27-7F88-45EF-574C-D8950C7562E5}"/>
              </a:ext>
            </a:extLst>
          </p:cNvPr>
          <p:cNvGrpSpPr/>
          <p:nvPr/>
        </p:nvGrpSpPr>
        <p:grpSpPr>
          <a:xfrm>
            <a:off x="3840480" y="3528060"/>
            <a:ext cx="1463040" cy="1463040"/>
            <a:chOff x="609600" y="1905000"/>
            <a:chExt cx="1463040" cy="1463040"/>
          </a:xfrm>
        </p:grpSpPr>
        <p:grpSp>
          <p:nvGrpSpPr>
            <p:cNvPr id="780" name="Group 779">
              <a:extLst>
                <a:ext uri="{FF2B5EF4-FFF2-40B4-BE49-F238E27FC236}">
                  <a16:creationId xmlns:a16="http://schemas.microsoft.com/office/drawing/2014/main" id="{2EC56D54-8BCC-96C5-231D-F5B09AE08110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880" name="Rectangle 879">
                <a:extLst>
                  <a:ext uri="{FF2B5EF4-FFF2-40B4-BE49-F238E27FC236}">
                    <a16:creationId xmlns:a16="http://schemas.microsoft.com/office/drawing/2014/main" id="{AD3BBD77-CE34-BE68-08C5-04FE12CFD129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1" name="Rectangle 880">
                <a:extLst>
                  <a:ext uri="{FF2B5EF4-FFF2-40B4-BE49-F238E27FC236}">
                    <a16:creationId xmlns:a16="http://schemas.microsoft.com/office/drawing/2014/main" id="{4D1523B6-EA3C-AD62-852D-2523BC7DC926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2" name="Rectangle 881">
                <a:extLst>
                  <a:ext uri="{FF2B5EF4-FFF2-40B4-BE49-F238E27FC236}">
                    <a16:creationId xmlns:a16="http://schemas.microsoft.com/office/drawing/2014/main" id="{D97BC5E8-FAAE-F835-7D2E-D58C4DA75346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3" name="Rectangle 882">
                <a:extLst>
                  <a:ext uri="{FF2B5EF4-FFF2-40B4-BE49-F238E27FC236}">
                    <a16:creationId xmlns:a16="http://schemas.microsoft.com/office/drawing/2014/main" id="{6374D562-0E5B-EE99-329B-132FE2DD07F4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4" name="Rectangle 883">
                <a:extLst>
                  <a:ext uri="{FF2B5EF4-FFF2-40B4-BE49-F238E27FC236}">
                    <a16:creationId xmlns:a16="http://schemas.microsoft.com/office/drawing/2014/main" id="{174A35A7-5709-E462-4FE7-E33F0E11EB4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5" name="Rectangle 884">
                <a:extLst>
                  <a:ext uri="{FF2B5EF4-FFF2-40B4-BE49-F238E27FC236}">
                    <a16:creationId xmlns:a16="http://schemas.microsoft.com/office/drawing/2014/main" id="{055BBA28-A3F6-B766-145A-3F974AA39177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6" name="Rectangle 885">
                <a:extLst>
                  <a:ext uri="{FF2B5EF4-FFF2-40B4-BE49-F238E27FC236}">
                    <a16:creationId xmlns:a16="http://schemas.microsoft.com/office/drawing/2014/main" id="{DC0D9350-9F06-AC78-B73A-7A85CE49141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7" name="Rectangle 886">
                <a:extLst>
                  <a:ext uri="{FF2B5EF4-FFF2-40B4-BE49-F238E27FC236}">
                    <a16:creationId xmlns:a16="http://schemas.microsoft.com/office/drawing/2014/main" id="{05DB3A80-E278-EFE0-8572-B5B6BBA63F11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8" name="Rectangle 887">
                <a:extLst>
                  <a:ext uri="{FF2B5EF4-FFF2-40B4-BE49-F238E27FC236}">
                    <a16:creationId xmlns:a16="http://schemas.microsoft.com/office/drawing/2014/main" id="{A9970FFE-86F9-5D21-5283-7B6CC7BB14B4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9" name="Rectangle 888">
                <a:extLst>
                  <a:ext uri="{FF2B5EF4-FFF2-40B4-BE49-F238E27FC236}">
                    <a16:creationId xmlns:a16="http://schemas.microsoft.com/office/drawing/2014/main" id="{A90C7E8D-85AF-7348-8E76-A9966FE2D4AE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1" name="Group 780">
              <a:extLst>
                <a:ext uri="{FF2B5EF4-FFF2-40B4-BE49-F238E27FC236}">
                  <a16:creationId xmlns:a16="http://schemas.microsoft.com/office/drawing/2014/main" id="{7EB65CFC-EC54-5C69-35FD-424952451081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870" name="Rectangle 869">
                <a:extLst>
                  <a:ext uri="{FF2B5EF4-FFF2-40B4-BE49-F238E27FC236}">
                    <a16:creationId xmlns:a16="http://schemas.microsoft.com/office/drawing/2014/main" id="{46398DEC-39D8-C44B-8B33-06F37EB582FB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1" name="Rectangle 870">
                <a:extLst>
                  <a:ext uri="{FF2B5EF4-FFF2-40B4-BE49-F238E27FC236}">
                    <a16:creationId xmlns:a16="http://schemas.microsoft.com/office/drawing/2014/main" id="{105E3722-30AC-644F-47D1-1B7EDE237D6E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2" name="Rectangle 871">
                <a:extLst>
                  <a:ext uri="{FF2B5EF4-FFF2-40B4-BE49-F238E27FC236}">
                    <a16:creationId xmlns:a16="http://schemas.microsoft.com/office/drawing/2014/main" id="{5B005201-3D32-0096-C85D-C9F8EA7DB212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3" name="Rectangle 872">
                <a:extLst>
                  <a:ext uri="{FF2B5EF4-FFF2-40B4-BE49-F238E27FC236}">
                    <a16:creationId xmlns:a16="http://schemas.microsoft.com/office/drawing/2014/main" id="{90643575-0D69-473C-82FA-BD9A64239CD3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4" name="Rectangle 873">
                <a:extLst>
                  <a:ext uri="{FF2B5EF4-FFF2-40B4-BE49-F238E27FC236}">
                    <a16:creationId xmlns:a16="http://schemas.microsoft.com/office/drawing/2014/main" id="{31E54EA0-1154-A64E-4DF4-513F1C9269D0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5" name="Rectangle 874">
                <a:extLst>
                  <a:ext uri="{FF2B5EF4-FFF2-40B4-BE49-F238E27FC236}">
                    <a16:creationId xmlns:a16="http://schemas.microsoft.com/office/drawing/2014/main" id="{003605C6-A2CF-BCF0-5A05-6A1E3B894326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6" name="Rectangle 875">
                <a:extLst>
                  <a:ext uri="{FF2B5EF4-FFF2-40B4-BE49-F238E27FC236}">
                    <a16:creationId xmlns:a16="http://schemas.microsoft.com/office/drawing/2014/main" id="{1A9DCE16-035B-EC49-41CD-A1006EBB13E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7" name="Rectangle 876">
                <a:extLst>
                  <a:ext uri="{FF2B5EF4-FFF2-40B4-BE49-F238E27FC236}">
                    <a16:creationId xmlns:a16="http://schemas.microsoft.com/office/drawing/2014/main" id="{0B9EB59E-5242-877B-75AB-6BB7FBB9A895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8" name="Rectangle 877">
                <a:extLst>
                  <a:ext uri="{FF2B5EF4-FFF2-40B4-BE49-F238E27FC236}">
                    <a16:creationId xmlns:a16="http://schemas.microsoft.com/office/drawing/2014/main" id="{2C2E13B8-3BEC-A475-7CA8-8DA9C5B54DB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9" name="Rectangle 878">
                <a:extLst>
                  <a:ext uri="{FF2B5EF4-FFF2-40B4-BE49-F238E27FC236}">
                    <a16:creationId xmlns:a16="http://schemas.microsoft.com/office/drawing/2014/main" id="{98C319AE-3431-ADE3-8925-5C9CBCBCE97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2" name="Group 781">
              <a:extLst>
                <a:ext uri="{FF2B5EF4-FFF2-40B4-BE49-F238E27FC236}">
                  <a16:creationId xmlns:a16="http://schemas.microsoft.com/office/drawing/2014/main" id="{D54D3E32-AEB5-F452-C87A-0AFFE4B984E8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860" name="Rectangle 859">
                <a:extLst>
                  <a:ext uri="{FF2B5EF4-FFF2-40B4-BE49-F238E27FC236}">
                    <a16:creationId xmlns:a16="http://schemas.microsoft.com/office/drawing/2014/main" id="{9BE734CA-D071-BABF-0BD7-59A315B464A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1" name="Rectangle 860">
                <a:extLst>
                  <a:ext uri="{FF2B5EF4-FFF2-40B4-BE49-F238E27FC236}">
                    <a16:creationId xmlns:a16="http://schemas.microsoft.com/office/drawing/2014/main" id="{69677D8D-6657-D891-2B07-F0A5B0E12E3C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2" name="Rectangle 861">
                <a:extLst>
                  <a:ext uri="{FF2B5EF4-FFF2-40B4-BE49-F238E27FC236}">
                    <a16:creationId xmlns:a16="http://schemas.microsoft.com/office/drawing/2014/main" id="{F9BC5F38-A0E7-7867-AAE5-97338A7B57FC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3" name="Rectangle 862">
                <a:extLst>
                  <a:ext uri="{FF2B5EF4-FFF2-40B4-BE49-F238E27FC236}">
                    <a16:creationId xmlns:a16="http://schemas.microsoft.com/office/drawing/2014/main" id="{FC644F88-9880-97C9-398B-A18D96D5631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4" name="Rectangle 863">
                <a:extLst>
                  <a:ext uri="{FF2B5EF4-FFF2-40B4-BE49-F238E27FC236}">
                    <a16:creationId xmlns:a16="http://schemas.microsoft.com/office/drawing/2014/main" id="{AF85C584-9B08-3F06-F986-507C3D8E5E4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5" name="Rectangle 864">
                <a:extLst>
                  <a:ext uri="{FF2B5EF4-FFF2-40B4-BE49-F238E27FC236}">
                    <a16:creationId xmlns:a16="http://schemas.microsoft.com/office/drawing/2014/main" id="{DB23C8E7-B2CC-8CDC-2698-BD1F33C2A2F4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6" name="Rectangle 865">
                <a:extLst>
                  <a:ext uri="{FF2B5EF4-FFF2-40B4-BE49-F238E27FC236}">
                    <a16:creationId xmlns:a16="http://schemas.microsoft.com/office/drawing/2014/main" id="{53EC6078-1EE6-BA59-DDDB-3DC0181C1BE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7" name="Rectangle 866">
                <a:extLst>
                  <a:ext uri="{FF2B5EF4-FFF2-40B4-BE49-F238E27FC236}">
                    <a16:creationId xmlns:a16="http://schemas.microsoft.com/office/drawing/2014/main" id="{96D3079B-E7DE-6EA2-2EA7-E7601A6724D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8" name="Rectangle 867">
                <a:extLst>
                  <a:ext uri="{FF2B5EF4-FFF2-40B4-BE49-F238E27FC236}">
                    <a16:creationId xmlns:a16="http://schemas.microsoft.com/office/drawing/2014/main" id="{94BCA7D4-8594-B1F9-9C08-67B84D38EB9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9" name="Rectangle 868">
                <a:extLst>
                  <a:ext uri="{FF2B5EF4-FFF2-40B4-BE49-F238E27FC236}">
                    <a16:creationId xmlns:a16="http://schemas.microsoft.com/office/drawing/2014/main" id="{91945025-6FD0-4B00-D8BD-DAA8C9E6DD84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3" name="Group 782">
              <a:extLst>
                <a:ext uri="{FF2B5EF4-FFF2-40B4-BE49-F238E27FC236}">
                  <a16:creationId xmlns:a16="http://schemas.microsoft.com/office/drawing/2014/main" id="{54E12396-391A-837B-CC71-B0523E08F7DA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850" name="Rectangle 849">
                <a:extLst>
                  <a:ext uri="{FF2B5EF4-FFF2-40B4-BE49-F238E27FC236}">
                    <a16:creationId xmlns:a16="http://schemas.microsoft.com/office/drawing/2014/main" id="{8A6DF657-AC15-7EA8-4167-1E5705224082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1" name="Rectangle 850">
                <a:extLst>
                  <a:ext uri="{FF2B5EF4-FFF2-40B4-BE49-F238E27FC236}">
                    <a16:creationId xmlns:a16="http://schemas.microsoft.com/office/drawing/2014/main" id="{CA91BC83-4EB3-EF12-03EA-11E5292E2721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2" name="Rectangle 851">
                <a:extLst>
                  <a:ext uri="{FF2B5EF4-FFF2-40B4-BE49-F238E27FC236}">
                    <a16:creationId xmlns:a16="http://schemas.microsoft.com/office/drawing/2014/main" id="{634177EA-C51F-B898-706F-FA3881A65E59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3" name="Rectangle 852">
                <a:extLst>
                  <a:ext uri="{FF2B5EF4-FFF2-40B4-BE49-F238E27FC236}">
                    <a16:creationId xmlns:a16="http://schemas.microsoft.com/office/drawing/2014/main" id="{203D2295-1933-C421-9D1A-4268A6482A29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4" name="Rectangle 853">
                <a:extLst>
                  <a:ext uri="{FF2B5EF4-FFF2-40B4-BE49-F238E27FC236}">
                    <a16:creationId xmlns:a16="http://schemas.microsoft.com/office/drawing/2014/main" id="{5BA0A289-E838-FEAB-8444-CE831A00BA8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5" name="Rectangle 854">
                <a:extLst>
                  <a:ext uri="{FF2B5EF4-FFF2-40B4-BE49-F238E27FC236}">
                    <a16:creationId xmlns:a16="http://schemas.microsoft.com/office/drawing/2014/main" id="{951FF3CA-569C-E361-A05A-61B6AB93830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6" name="Rectangle 855">
                <a:extLst>
                  <a:ext uri="{FF2B5EF4-FFF2-40B4-BE49-F238E27FC236}">
                    <a16:creationId xmlns:a16="http://schemas.microsoft.com/office/drawing/2014/main" id="{663E5F1C-DA1C-5E06-19E5-CC3362264D9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7" name="Rectangle 856">
                <a:extLst>
                  <a:ext uri="{FF2B5EF4-FFF2-40B4-BE49-F238E27FC236}">
                    <a16:creationId xmlns:a16="http://schemas.microsoft.com/office/drawing/2014/main" id="{0B97BB1E-69CD-B4A5-CE96-C4D901E20C67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8" name="Rectangle 857">
                <a:extLst>
                  <a:ext uri="{FF2B5EF4-FFF2-40B4-BE49-F238E27FC236}">
                    <a16:creationId xmlns:a16="http://schemas.microsoft.com/office/drawing/2014/main" id="{B64019C3-9DE6-F44F-637D-A56780F667D7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9" name="Rectangle 858">
                <a:extLst>
                  <a:ext uri="{FF2B5EF4-FFF2-40B4-BE49-F238E27FC236}">
                    <a16:creationId xmlns:a16="http://schemas.microsoft.com/office/drawing/2014/main" id="{3293FEFC-2BC0-3A92-8C6C-471DF28A0E3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4" name="Group 783">
              <a:extLst>
                <a:ext uri="{FF2B5EF4-FFF2-40B4-BE49-F238E27FC236}">
                  <a16:creationId xmlns:a16="http://schemas.microsoft.com/office/drawing/2014/main" id="{8F6CFE9D-FF59-34AD-2417-093919BA98BB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840" name="Rectangle 839">
                <a:extLst>
                  <a:ext uri="{FF2B5EF4-FFF2-40B4-BE49-F238E27FC236}">
                    <a16:creationId xmlns:a16="http://schemas.microsoft.com/office/drawing/2014/main" id="{8AB89DE0-90B3-EEDB-3E57-852D0E7AD16C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1" name="Rectangle 840">
                <a:extLst>
                  <a:ext uri="{FF2B5EF4-FFF2-40B4-BE49-F238E27FC236}">
                    <a16:creationId xmlns:a16="http://schemas.microsoft.com/office/drawing/2014/main" id="{135677DD-3578-3698-D863-AD5DE1C2340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2" name="Rectangle 841">
                <a:extLst>
                  <a:ext uri="{FF2B5EF4-FFF2-40B4-BE49-F238E27FC236}">
                    <a16:creationId xmlns:a16="http://schemas.microsoft.com/office/drawing/2014/main" id="{BBE7FF44-308F-8A61-8BE1-D4F9B792B76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3" name="Rectangle 842">
                <a:extLst>
                  <a:ext uri="{FF2B5EF4-FFF2-40B4-BE49-F238E27FC236}">
                    <a16:creationId xmlns:a16="http://schemas.microsoft.com/office/drawing/2014/main" id="{92A540A5-E5EF-2EAB-F64C-5643DF5019E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4" name="Rectangle 843">
                <a:extLst>
                  <a:ext uri="{FF2B5EF4-FFF2-40B4-BE49-F238E27FC236}">
                    <a16:creationId xmlns:a16="http://schemas.microsoft.com/office/drawing/2014/main" id="{4491683A-4C4A-C254-EED7-CB93EE6C879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5" name="Rectangle 844">
                <a:extLst>
                  <a:ext uri="{FF2B5EF4-FFF2-40B4-BE49-F238E27FC236}">
                    <a16:creationId xmlns:a16="http://schemas.microsoft.com/office/drawing/2014/main" id="{DCB1C8F5-0B03-956E-CF4A-1DA82B1F492D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6" name="Rectangle 845">
                <a:extLst>
                  <a:ext uri="{FF2B5EF4-FFF2-40B4-BE49-F238E27FC236}">
                    <a16:creationId xmlns:a16="http://schemas.microsoft.com/office/drawing/2014/main" id="{B87024B8-E259-76D7-B88C-B152760FAF29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7" name="Rectangle 846">
                <a:extLst>
                  <a:ext uri="{FF2B5EF4-FFF2-40B4-BE49-F238E27FC236}">
                    <a16:creationId xmlns:a16="http://schemas.microsoft.com/office/drawing/2014/main" id="{FA9A3E35-22F4-8156-88F1-5CAF404C0C3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8" name="Rectangle 847">
                <a:extLst>
                  <a:ext uri="{FF2B5EF4-FFF2-40B4-BE49-F238E27FC236}">
                    <a16:creationId xmlns:a16="http://schemas.microsoft.com/office/drawing/2014/main" id="{7A791C4E-B00F-8451-BD37-9B7C89BD87A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9" name="Rectangle 848">
                <a:extLst>
                  <a:ext uri="{FF2B5EF4-FFF2-40B4-BE49-F238E27FC236}">
                    <a16:creationId xmlns:a16="http://schemas.microsoft.com/office/drawing/2014/main" id="{C945893C-EED5-61E8-88F2-B7BC994F79EC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5" name="Group 784">
              <a:extLst>
                <a:ext uri="{FF2B5EF4-FFF2-40B4-BE49-F238E27FC236}">
                  <a16:creationId xmlns:a16="http://schemas.microsoft.com/office/drawing/2014/main" id="{4C321D5F-0C1A-E6A1-C769-1BE3186C3AF5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830" name="Rectangle 829">
                <a:extLst>
                  <a:ext uri="{FF2B5EF4-FFF2-40B4-BE49-F238E27FC236}">
                    <a16:creationId xmlns:a16="http://schemas.microsoft.com/office/drawing/2014/main" id="{AF208680-0CEC-84AF-F372-E1F330FD386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1" name="Rectangle 830">
                <a:extLst>
                  <a:ext uri="{FF2B5EF4-FFF2-40B4-BE49-F238E27FC236}">
                    <a16:creationId xmlns:a16="http://schemas.microsoft.com/office/drawing/2014/main" id="{ECD03EFB-E899-8481-1435-5111209F0C6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2" name="Rectangle 831">
                <a:extLst>
                  <a:ext uri="{FF2B5EF4-FFF2-40B4-BE49-F238E27FC236}">
                    <a16:creationId xmlns:a16="http://schemas.microsoft.com/office/drawing/2014/main" id="{94CC5422-F96B-DA46-FF09-61782990CB08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3" name="Rectangle 832">
                <a:extLst>
                  <a:ext uri="{FF2B5EF4-FFF2-40B4-BE49-F238E27FC236}">
                    <a16:creationId xmlns:a16="http://schemas.microsoft.com/office/drawing/2014/main" id="{A1B7B687-D504-31B6-B0CB-ECD75EDEB27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4" name="Rectangle 833">
                <a:extLst>
                  <a:ext uri="{FF2B5EF4-FFF2-40B4-BE49-F238E27FC236}">
                    <a16:creationId xmlns:a16="http://schemas.microsoft.com/office/drawing/2014/main" id="{D7FC78E8-84FA-BE2C-5A41-B56FF502122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5" name="Rectangle 834">
                <a:extLst>
                  <a:ext uri="{FF2B5EF4-FFF2-40B4-BE49-F238E27FC236}">
                    <a16:creationId xmlns:a16="http://schemas.microsoft.com/office/drawing/2014/main" id="{A6432671-0AAE-F712-9DEA-455ECB83EF0C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6" name="Rectangle 835">
                <a:extLst>
                  <a:ext uri="{FF2B5EF4-FFF2-40B4-BE49-F238E27FC236}">
                    <a16:creationId xmlns:a16="http://schemas.microsoft.com/office/drawing/2014/main" id="{D724CAC9-3373-F991-2566-E7844CA45149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7" name="Rectangle 836">
                <a:extLst>
                  <a:ext uri="{FF2B5EF4-FFF2-40B4-BE49-F238E27FC236}">
                    <a16:creationId xmlns:a16="http://schemas.microsoft.com/office/drawing/2014/main" id="{A1085067-B01B-DD6E-5378-672801AAE775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8" name="Rectangle 837">
                <a:extLst>
                  <a:ext uri="{FF2B5EF4-FFF2-40B4-BE49-F238E27FC236}">
                    <a16:creationId xmlns:a16="http://schemas.microsoft.com/office/drawing/2014/main" id="{4D42F1CC-1731-A4DB-CB92-281BBC4E2A0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9" name="Rectangle 838">
                <a:extLst>
                  <a:ext uri="{FF2B5EF4-FFF2-40B4-BE49-F238E27FC236}">
                    <a16:creationId xmlns:a16="http://schemas.microsoft.com/office/drawing/2014/main" id="{09054BDD-8363-4923-090D-3A3497CBB150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6" name="Group 785">
              <a:extLst>
                <a:ext uri="{FF2B5EF4-FFF2-40B4-BE49-F238E27FC236}">
                  <a16:creationId xmlns:a16="http://schemas.microsoft.com/office/drawing/2014/main" id="{BCEB7CAB-4049-6B7F-BA67-8C80ABACFAF9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39FD5F5B-967F-DCCA-0BF2-30AF3B8D429F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D7E05001-A5CF-0C90-9D37-90A2282ECA1B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2" name="Rectangle 821">
                <a:extLst>
                  <a:ext uri="{FF2B5EF4-FFF2-40B4-BE49-F238E27FC236}">
                    <a16:creationId xmlns:a16="http://schemas.microsoft.com/office/drawing/2014/main" id="{8445FF09-0310-661C-072F-587CD446CA77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3" name="Rectangle 822">
                <a:extLst>
                  <a:ext uri="{FF2B5EF4-FFF2-40B4-BE49-F238E27FC236}">
                    <a16:creationId xmlns:a16="http://schemas.microsoft.com/office/drawing/2014/main" id="{FF4A1A27-58DD-BEB3-CEB7-849E7EE46638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4" name="Rectangle 823">
                <a:extLst>
                  <a:ext uri="{FF2B5EF4-FFF2-40B4-BE49-F238E27FC236}">
                    <a16:creationId xmlns:a16="http://schemas.microsoft.com/office/drawing/2014/main" id="{FFCE090D-F601-9B11-2429-6DCD5ED3B5A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5" name="Rectangle 824">
                <a:extLst>
                  <a:ext uri="{FF2B5EF4-FFF2-40B4-BE49-F238E27FC236}">
                    <a16:creationId xmlns:a16="http://schemas.microsoft.com/office/drawing/2014/main" id="{35BEEF37-6412-9A2F-C4C4-4D6F09253EC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6" name="Rectangle 825">
                <a:extLst>
                  <a:ext uri="{FF2B5EF4-FFF2-40B4-BE49-F238E27FC236}">
                    <a16:creationId xmlns:a16="http://schemas.microsoft.com/office/drawing/2014/main" id="{345FF3EC-D43F-981B-3978-1E0812782968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7" name="Rectangle 826">
                <a:extLst>
                  <a:ext uri="{FF2B5EF4-FFF2-40B4-BE49-F238E27FC236}">
                    <a16:creationId xmlns:a16="http://schemas.microsoft.com/office/drawing/2014/main" id="{91236007-9B53-245A-9F5F-095B203A815A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8" name="Rectangle 827">
                <a:extLst>
                  <a:ext uri="{FF2B5EF4-FFF2-40B4-BE49-F238E27FC236}">
                    <a16:creationId xmlns:a16="http://schemas.microsoft.com/office/drawing/2014/main" id="{F4FF89DE-36EF-1BB1-C9DE-E753E496CDA4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9" name="Rectangle 828">
                <a:extLst>
                  <a:ext uri="{FF2B5EF4-FFF2-40B4-BE49-F238E27FC236}">
                    <a16:creationId xmlns:a16="http://schemas.microsoft.com/office/drawing/2014/main" id="{61EA4519-C125-C894-B0A2-840005249F0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7" name="Group 786">
              <a:extLst>
                <a:ext uri="{FF2B5EF4-FFF2-40B4-BE49-F238E27FC236}">
                  <a16:creationId xmlns:a16="http://schemas.microsoft.com/office/drawing/2014/main" id="{DCC6A1C7-9D92-E1F9-2336-1943A37F5159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810" name="Rectangle 809">
                <a:extLst>
                  <a:ext uri="{FF2B5EF4-FFF2-40B4-BE49-F238E27FC236}">
                    <a16:creationId xmlns:a16="http://schemas.microsoft.com/office/drawing/2014/main" id="{999A6378-BEE4-5E53-C72F-A542881C01B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1" name="Rectangle 810">
                <a:extLst>
                  <a:ext uri="{FF2B5EF4-FFF2-40B4-BE49-F238E27FC236}">
                    <a16:creationId xmlns:a16="http://schemas.microsoft.com/office/drawing/2014/main" id="{7B6971BE-E531-0355-8FBC-1B08A29D05D2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2" name="Rectangle 811">
                <a:extLst>
                  <a:ext uri="{FF2B5EF4-FFF2-40B4-BE49-F238E27FC236}">
                    <a16:creationId xmlns:a16="http://schemas.microsoft.com/office/drawing/2014/main" id="{3E7F07BB-DD36-BFDF-FACE-1A8396D39B24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3" name="Rectangle 812">
                <a:extLst>
                  <a:ext uri="{FF2B5EF4-FFF2-40B4-BE49-F238E27FC236}">
                    <a16:creationId xmlns:a16="http://schemas.microsoft.com/office/drawing/2014/main" id="{662A5A43-08A9-CC21-925C-E8B073104C85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4" name="Rectangle 813">
                <a:extLst>
                  <a:ext uri="{FF2B5EF4-FFF2-40B4-BE49-F238E27FC236}">
                    <a16:creationId xmlns:a16="http://schemas.microsoft.com/office/drawing/2014/main" id="{1890FAD5-C4AC-9AB4-0C15-CB7A29B54BEC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5" name="Rectangle 814">
                <a:extLst>
                  <a:ext uri="{FF2B5EF4-FFF2-40B4-BE49-F238E27FC236}">
                    <a16:creationId xmlns:a16="http://schemas.microsoft.com/office/drawing/2014/main" id="{61EB346A-F2EF-C09C-78C8-4FD8E7F14CF3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6" name="Rectangle 815">
                <a:extLst>
                  <a:ext uri="{FF2B5EF4-FFF2-40B4-BE49-F238E27FC236}">
                    <a16:creationId xmlns:a16="http://schemas.microsoft.com/office/drawing/2014/main" id="{34ADE4AE-5E9D-D6C6-A68F-0FAA39304F6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7" name="Rectangle 816">
                <a:extLst>
                  <a:ext uri="{FF2B5EF4-FFF2-40B4-BE49-F238E27FC236}">
                    <a16:creationId xmlns:a16="http://schemas.microsoft.com/office/drawing/2014/main" id="{87C2FF6B-4F19-C7C3-F376-A54CC12909CC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8" name="Rectangle 817">
                <a:extLst>
                  <a:ext uri="{FF2B5EF4-FFF2-40B4-BE49-F238E27FC236}">
                    <a16:creationId xmlns:a16="http://schemas.microsoft.com/office/drawing/2014/main" id="{EE2D7D0A-9F5B-0B6D-43DA-7745421B3A9D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9" name="Rectangle 818">
                <a:extLst>
                  <a:ext uri="{FF2B5EF4-FFF2-40B4-BE49-F238E27FC236}">
                    <a16:creationId xmlns:a16="http://schemas.microsoft.com/office/drawing/2014/main" id="{D650F4E7-FC9A-59CE-C731-B16D9A91064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8" name="Group 787">
              <a:extLst>
                <a:ext uri="{FF2B5EF4-FFF2-40B4-BE49-F238E27FC236}">
                  <a16:creationId xmlns:a16="http://schemas.microsoft.com/office/drawing/2014/main" id="{6D159F61-A815-C0D9-A080-E933F9288A3D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800" name="Rectangle 799">
                <a:extLst>
                  <a:ext uri="{FF2B5EF4-FFF2-40B4-BE49-F238E27FC236}">
                    <a16:creationId xmlns:a16="http://schemas.microsoft.com/office/drawing/2014/main" id="{90C58829-5B08-6653-67AC-FAF0800CA9E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1" name="Rectangle 800">
                <a:extLst>
                  <a:ext uri="{FF2B5EF4-FFF2-40B4-BE49-F238E27FC236}">
                    <a16:creationId xmlns:a16="http://schemas.microsoft.com/office/drawing/2014/main" id="{47D0DD9E-ACB7-8A2B-200D-F50E91806FDE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2" name="Rectangle 801">
                <a:extLst>
                  <a:ext uri="{FF2B5EF4-FFF2-40B4-BE49-F238E27FC236}">
                    <a16:creationId xmlns:a16="http://schemas.microsoft.com/office/drawing/2014/main" id="{7EEFE975-EC27-ED69-0FF6-71943F990FD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3" name="Rectangle 802">
                <a:extLst>
                  <a:ext uri="{FF2B5EF4-FFF2-40B4-BE49-F238E27FC236}">
                    <a16:creationId xmlns:a16="http://schemas.microsoft.com/office/drawing/2014/main" id="{60773C1A-B6F5-109E-61E1-DFA42A3A7E1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4" name="Rectangle 803">
                <a:extLst>
                  <a:ext uri="{FF2B5EF4-FFF2-40B4-BE49-F238E27FC236}">
                    <a16:creationId xmlns:a16="http://schemas.microsoft.com/office/drawing/2014/main" id="{B01B5E01-6C82-CEA6-8B63-2DC68E5868F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5" name="Rectangle 804">
                <a:extLst>
                  <a:ext uri="{FF2B5EF4-FFF2-40B4-BE49-F238E27FC236}">
                    <a16:creationId xmlns:a16="http://schemas.microsoft.com/office/drawing/2014/main" id="{C1D3348C-96D0-C34F-34AA-F6DB2C0D0722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6" name="Rectangle 805">
                <a:extLst>
                  <a:ext uri="{FF2B5EF4-FFF2-40B4-BE49-F238E27FC236}">
                    <a16:creationId xmlns:a16="http://schemas.microsoft.com/office/drawing/2014/main" id="{108B2706-0881-3F7A-4966-C29217300D2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7" name="Rectangle 806">
                <a:extLst>
                  <a:ext uri="{FF2B5EF4-FFF2-40B4-BE49-F238E27FC236}">
                    <a16:creationId xmlns:a16="http://schemas.microsoft.com/office/drawing/2014/main" id="{94C61028-F0D8-87B6-3994-009260EBCC0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8" name="Rectangle 807">
                <a:extLst>
                  <a:ext uri="{FF2B5EF4-FFF2-40B4-BE49-F238E27FC236}">
                    <a16:creationId xmlns:a16="http://schemas.microsoft.com/office/drawing/2014/main" id="{5C0B5BB3-5177-DBE3-0291-52173FAB8699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9" name="Rectangle 808">
                <a:extLst>
                  <a:ext uri="{FF2B5EF4-FFF2-40B4-BE49-F238E27FC236}">
                    <a16:creationId xmlns:a16="http://schemas.microsoft.com/office/drawing/2014/main" id="{46198B58-1B42-F0AA-CAF1-ECEF672C0879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9" name="Group 788">
              <a:extLst>
                <a:ext uri="{FF2B5EF4-FFF2-40B4-BE49-F238E27FC236}">
                  <a16:creationId xmlns:a16="http://schemas.microsoft.com/office/drawing/2014/main" id="{659F7672-E121-CD6C-EBEE-21A29864068A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4A937669-AEB6-56DC-31E4-3F3C10F05A4F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1" name="Rectangle 790">
                <a:extLst>
                  <a:ext uri="{FF2B5EF4-FFF2-40B4-BE49-F238E27FC236}">
                    <a16:creationId xmlns:a16="http://schemas.microsoft.com/office/drawing/2014/main" id="{A4862CE9-70BF-F472-1CB8-1E86C4125E6E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2" name="Rectangle 791">
                <a:extLst>
                  <a:ext uri="{FF2B5EF4-FFF2-40B4-BE49-F238E27FC236}">
                    <a16:creationId xmlns:a16="http://schemas.microsoft.com/office/drawing/2014/main" id="{BE34ED50-EAD7-5A26-85C7-10C9C7F72549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3" name="Rectangle 792">
                <a:extLst>
                  <a:ext uri="{FF2B5EF4-FFF2-40B4-BE49-F238E27FC236}">
                    <a16:creationId xmlns:a16="http://schemas.microsoft.com/office/drawing/2014/main" id="{11358376-E6E7-CDF4-D33C-438CDD830390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4" name="Rectangle 793">
                <a:extLst>
                  <a:ext uri="{FF2B5EF4-FFF2-40B4-BE49-F238E27FC236}">
                    <a16:creationId xmlns:a16="http://schemas.microsoft.com/office/drawing/2014/main" id="{61367BD2-425B-41FB-3AE3-12AC4B7F3B56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5" name="Rectangle 794">
                <a:extLst>
                  <a:ext uri="{FF2B5EF4-FFF2-40B4-BE49-F238E27FC236}">
                    <a16:creationId xmlns:a16="http://schemas.microsoft.com/office/drawing/2014/main" id="{5DDE57C7-CA2C-3D1D-7390-6353E0315D9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6" name="Rectangle 795">
                <a:extLst>
                  <a:ext uri="{FF2B5EF4-FFF2-40B4-BE49-F238E27FC236}">
                    <a16:creationId xmlns:a16="http://schemas.microsoft.com/office/drawing/2014/main" id="{54C65733-3B7D-8936-05C2-CE0F1E21643D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7" name="Rectangle 796">
                <a:extLst>
                  <a:ext uri="{FF2B5EF4-FFF2-40B4-BE49-F238E27FC236}">
                    <a16:creationId xmlns:a16="http://schemas.microsoft.com/office/drawing/2014/main" id="{8BDC1E06-0DC9-D115-C073-F5B1B3CD40A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8" name="Rectangle 797">
                <a:extLst>
                  <a:ext uri="{FF2B5EF4-FFF2-40B4-BE49-F238E27FC236}">
                    <a16:creationId xmlns:a16="http://schemas.microsoft.com/office/drawing/2014/main" id="{54151749-AB56-3213-EF3B-BB5E7A693EA8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9" name="Rectangle 798">
                <a:extLst>
                  <a:ext uri="{FF2B5EF4-FFF2-40B4-BE49-F238E27FC236}">
                    <a16:creationId xmlns:a16="http://schemas.microsoft.com/office/drawing/2014/main" id="{3EDDC85C-CCEB-1D22-38CE-69EDF5185FB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90" name="Group 889">
            <a:extLst>
              <a:ext uri="{FF2B5EF4-FFF2-40B4-BE49-F238E27FC236}">
                <a16:creationId xmlns:a16="http://schemas.microsoft.com/office/drawing/2014/main" id="{E9E762FE-C49D-463E-C329-CB3CE426B0CB}"/>
              </a:ext>
            </a:extLst>
          </p:cNvPr>
          <p:cNvGrpSpPr/>
          <p:nvPr/>
        </p:nvGrpSpPr>
        <p:grpSpPr>
          <a:xfrm>
            <a:off x="5448300" y="3528060"/>
            <a:ext cx="1463040" cy="1463040"/>
            <a:chOff x="609600" y="1905000"/>
            <a:chExt cx="1463040" cy="1463040"/>
          </a:xfrm>
        </p:grpSpPr>
        <p:grpSp>
          <p:nvGrpSpPr>
            <p:cNvPr id="891" name="Group 890">
              <a:extLst>
                <a:ext uri="{FF2B5EF4-FFF2-40B4-BE49-F238E27FC236}">
                  <a16:creationId xmlns:a16="http://schemas.microsoft.com/office/drawing/2014/main" id="{BB63C128-120E-6163-ADE5-93030E2E9BA2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991" name="Rectangle 990">
                <a:extLst>
                  <a:ext uri="{FF2B5EF4-FFF2-40B4-BE49-F238E27FC236}">
                    <a16:creationId xmlns:a16="http://schemas.microsoft.com/office/drawing/2014/main" id="{15A7E603-BF44-56FE-5E4C-5902B06D730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2" name="Rectangle 991">
                <a:extLst>
                  <a:ext uri="{FF2B5EF4-FFF2-40B4-BE49-F238E27FC236}">
                    <a16:creationId xmlns:a16="http://schemas.microsoft.com/office/drawing/2014/main" id="{8307927A-7569-E1DE-C98A-1EC3C68406F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3" name="Rectangle 992">
                <a:extLst>
                  <a:ext uri="{FF2B5EF4-FFF2-40B4-BE49-F238E27FC236}">
                    <a16:creationId xmlns:a16="http://schemas.microsoft.com/office/drawing/2014/main" id="{4D9AAACB-E84E-1556-64DB-3A1F3BD35F0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4" name="Rectangle 993">
                <a:extLst>
                  <a:ext uri="{FF2B5EF4-FFF2-40B4-BE49-F238E27FC236}">
                    <a16:creationId xmlns:a16="http://schemas.microsoft.com/office/drawing/2014/main" id="{9D61F794-6CA4-DEB8-87E2-0B1FE143425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5" name="Rectangle 994">
                <a:extLst>
                  <a:ext uri="{FF2B5EF4-FFF2-40B4-BE49-F238E27FC236}">
                    <a16:creationId xmlns:a16="http://schemas.microsoft.com/office/drawing/2014/main" id="{AAE532B9-5900-7070-1D39-E9827A30129F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6" name="Rectangle 995">
                <a:extLst>
                  <a:ext uri="{FF2B5EF4-FFF2-40B4-BE49-F238E27FC236}">
                    <a16:creationId xmlns:a16="http://schemas.microsoft.com/office/drawing/2014/main" id="{C258DEDF-85CF-BBBE-88AD-5B8947DE3A6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7" name="Rectangle 996">
                <a:extLst>
                  <a:ext uri="{FF2B5EF4-FFF2-40B4-BE49-F238E27FC236}">
                    <a16:creationId xmlns:a16="http://schemas.microsoft.com/office/drawing/2014/main" id="{66531E2C-31A9-9154-5FBA-D908936CAE5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8" name="Rectangle 997">
                <a:extLst>
                  <a:ext uri="{FF2B5EF4-FFF2-40B4-BE49-F238E27FC236}">
                    <a16:creationId xmlns:a16="http://schemas.microsoft.com/office/drawing/2014/main" id="{2A59EE29-7725-3A97-06EF-2B3051980CD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9" name="Rectangle 998">
                <a:extLst>
                  <a:ext uri="{FF2B5EF4-FFF2-40B4-BE49-F238E27FC236}">
                    <a16:creationId xmlns:a16="http://schemas.microsoft.com/office/drawing/2014/main" id="{015906D9-DC71-928A-A07F-56D8CE4F260C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0" name="Rectangle 999">
                <a:extLst>
                  <a:ext uri="{FF2B5EF4-FFF2-40B4-BE49-F238E27FC236}">
                    <a16:creationId xmlns:a16="http://schemas.microsoft.com/office/drawing/2014/main" id="{3D737148-9CBF-3116-F95A-C6FF9667717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2" name="Group 891">
              <a:extLst>
                <a:ext uri="{FF2B5EF4-FFF2-40B4-BE49-F238E27FC236}">
                  <a16:creationId xmlns:a16="http://schemas.microsoft.com/office/drawing/2014/main" id="{D82AD5FA-3847-D46E-2C5C-415BA68D0EEA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981" name="Rectangle 980">
                <a:extLst>
                  <a:ext uri="{FF2B5EF4-FFF2-40B4-BE49-F238E27FC236}">
                    <a16:creationId xmlns:a16="http://schemas.microsoft.com/office/drawing/2014/main" id="{B6389B74-3E82-6E5D-A063-B35577F05C72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2" name="Rectangle 981">
                <a:extLst>
                  <a:ext uri="{FF2B5EF4-FFF2-40B4-BE49-F238E27FC236}">
                    <a16:creationId xmlns:a16="http://schemas.microsoft.com/office/drawing/2014/main" id="{BA719409-0AC9-E0B1-955A-7C13EFE86BD4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3" name="Rectangle 982">
                <a:extLst>
                  <a:ext uri="{FF2B5EF4-FFF2-40B4-BE49-F238E27FC236}">
                    <a16:creationId xmlns:a16="http://schemas.microsoft.com/office/drawing/2014/main" id="{20F4ED23-6492-A990-2D29-36EE4DF02C38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4" name="Rectangle 983">
                <a:extLst>
                  <a:ext uri="{FF2B5EF4-FFF2-40B4-BE49-F238E27FC236}">
                    <a16:creationId xmlns:a16="http://schemas.microsoft.com/office/drawing/2014/main" id="{88E7EFA1-0723-9D44-BE70-236171D680A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5" name="Rectangle 984">
                <a:extLst>
                  <a:ext uri="{FF2B5EF4-FFF2-40B4-BE49-F238E27FC236}">
                    <a16:creationId xmlns:a16="http://schemas.microsoft.com/office/drawing/2014/main" id="{D5DBD856-4346-23B2-3B48-DE7789E620E3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6" name="Rectangle 985">
                <a:extLst>
                  <a:ext uri="{FF2B5EF4-FFF2-40B4-BE49-F238E27FC236}">
                    <a16:creationId xmlns:a16="http://schemas.microsoft.com/office/drawing/2014/main" id="{96A37914-5D5C-C8EC-FFAA-E48FFDC78A5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7" name="Rectangle 986">
                <a:extLst>
                  <a:ext uri="{FF2B5EF4-FFF2-40B4-BE49-F238E27FC236}">
                    <a16:creationId xmlns:a16="http://schemas.microsoft.com/office/drawing/2014/main" id="{37F2628D-8481-CC56-A67A-4CAF74404F5E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8" name="Rectangle 987">
                <a:extLst>
                  <a:ext uri="{FF2B5EF4-FFF2-40B4-BE49-F238E27FC236}">
                    <a16:creationId xmlns:a16="http://schemas.microsoft.com/office/drawing/2014/main" id="{D09BFC47-5227-EC34-233B-47F99B752B0C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9" name="Rectangle 988">
                <a:extLst>
                  <a:ext uri="{FF2B5EF4-FFF2-40B4-BE49-F238E27FC236}">
                    <a16:creationId xmlns:a16="http://schemas.microsoft.com/office/drawing/2014/main" id="{308FED42-A2C4-EA50-6C56-143D38555CB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0" name="Rectangle 989">
                <a:extLst>
                  <a:ext uri="{FF2B5EF4-FFF2-40B4-BE49-F238E27FC236}">
                    <a16:creationId xmlns:a16="http://schemas.microsoft.com/office/drawing/2014/main" id="{BAB1B975-7B2D-6731-E2EA-47345DC2499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3" name="Group 892">
              <a:extLst>
                <a:ext uri="{FF2B5EF4-FFF2-40B4-BE49-F238E27FC236}">
                  <a16:creationId xmlns:a16="http://schemas.microsoft.com/office/drawing/2014/main" id="{33E6AD31-A2D1-7253-6014-461A79283146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971" name="Rectangle 970">
                <a:extLst>
                  <a:ext uri="{FF2B5EF4-FFF2-40B4-BE49-F238E27FC236}">
                    <a16:creationId xmlns:a16="http://schemas.microsoft.com/office/drawing/2014/main" id="{883E3504-665A-01BF-CDDC-3AEBCBE9C62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2" name="Rectangle 971">
                <a:extLst>
                  <a:ext uri="{FF2B5EF4-FFF2-40B4-BE49-F238E27FC236}">
                    <a16:creationId xmlns:a16="http://schemas.microsoft.com/office/drawing/2014/main" id="{B58C49F1-046C-4E65-3CF7-09EB8D6039C9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3" name="Rectangle 972">
                <a:extLst>
                  <a:ext uri="{FF2B5EF4-FFF2-40B4-BE49-F238E27FC236}">
                    <a16:creationId xmlns:a16="http://schemas.microsoft.com/office/drawing/2014/main" id="{519E85BD-1A4C-BBE2-22CC-4D12E09D80F5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4" name="Rectangle 973">
                <a:extLst>
                  <a:ext uri="{FF2B5EF4-FFF2-40B4-BE49-F238E27FC236}">
                    <a16:creationId xmlns:a16="http://schemas.microsoft.com/office/drawing/2014/main" id="{A714DB72-AB53-5743-C85B-E80EF8E02DD9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5" name="Rectangle 974">
                <a:extLst>
                  <a:ext uri="{FF2B5EF4-FFF2-40B4-BE49-F238E27FC236}">
                    <a16:creationId xmlns:a16="http://schemas.microsoft.com/office/drawing/2014/main" id="{F4679D24-230D-D82E-7622-5AE653A3114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6" name="Rectangle 975">
                <a:extLst>
                  <a:ext uri="{FF2B5EF4-FFF2-40B4-BE49-F238E27FC236}">
                    <a16:creationId xmlns:a16="http://schemas.microsoft.com/office/drawing/2014/main" id="{4DEFDE85-C191-AB27-1CD0-20F9F968C09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7" name="Rectangle 976">
                <a:extLst>
                  <a:ext uri="{FF2B5EF4-FFF2-40B4-BE49-F238E27FC236}">
                    <a16:creationId xmlns:a16="http://schemas.microsoft.com/office/drawing/2014/main" id="{3A030FC4-9721-0342-D190-58B927D9163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8" name="Rectangle 977">
                <a:extLst>
                  <a:ext uri="{FF2B5EF4-FFF2-40B4-BE49-F238E27FC236}">
                    <a16:creationId xmlns:a16="http://schemas.microsoft.com/office/drawing/2014/main" id="{EFAEDCD5-958A-8781-5014-7C9FB4500803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9" name="Rectangle 978">
                <a:extLst>
                  <a:ext uri="{FF2B5EF4-FFF2-40B4-BE49-F238E27FC236}">
                    <a16:creationId xmlns:a16="http://schemas.microsoft.com/office/drawing/2014/main" id="{9EF1333F-2BC5-2291-D43B-EE29EE8570C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0" name="Rectangle 979">
                <a:extLst>
                  <a:ext uri="{FF2B5EF4-FFF2-40B4-BE49-F238E27FC236}">
                    <a16:creationId xmlns:a16="http://schemas.microsoft.com/office/drawing/2014/main" id="{DF7CA0AC-8E6A-3119-BB20-6A60A42A871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4" name="Group 893">
              <a:extLst>
                <a:ext uri="{FF2B5EF4-FFF2-40B4-BE49-F238E27FC236}">
                  <a16:creationId xmlns:a16="http://schemas.microsoft.com/office/drawing/2014/main" id="{B77339A9-6777-2483-24F7-F9AC05BAF3A2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961" name="Rectangle 960">
                <a:extLst>
                  <a:ext uri="{FF2B5EF4-FFF2-40B4-BE49-F238E27FC236}">
                    <a16:creationId xmlns:a16="http://schemas.microsoft.com/office/drawing/2014/main" id="{BE33E2EA-3D48-ABD2-F0EC-659C03915D2E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2" name="Rectangle 961">
                <a:extLst>
                  <a:ext uri="{FF2B5EF4-FFF2-40B4-BE49-F238E27FC236}">
                    <a16:creationId xmlns:a16="http://schemas.microsoft.com/office/drawing/2014/main" id="{9887FE6B-9623-09A7-8029-E19F9676C14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3" name="Rectangle 962">
                <a:extLst>
                  <a:ext uri="{FF2B5EF4-FFF2-40B4-BE49-F238E27FC236}">
                    <a16:creationId xmlns:a16="http://schemas.microsoft.com/office/drawing/2014/main" id="{094F3DDA-04D1-7173-5280-DEB3BD35C1DA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4" name="Rectangle 963">
                <a:extLst>
                  <a:ext uri="{FF2B5EF4-FFF2-40B4-BE49-F238E27FC236}">
                    <a16:creationId xmlns:a16="http://schemas.microsoft.com/office/drawing/2014/main" id="{EFB15E23-CB8C-EADF-055F-BDC3E2567FC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5" name="Rectangle 964">
                <a:extLst>
                  <a:ext uri="{FF2B5EF4-FFF2-40B4-BE49-F238E27FC236}">
                    <a16:creationId xmlns:a16="http://schemas.microsoft.com/office/drawing/2014/main" id="{36AC7625-EFDD-24A0-B3D6-14306879CEFE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6" name="Rectangle 965">
                <a:extLst>
                  <a:ext uri="{FF2B5EF4-FFF2-40B4-BE49-F238E27FC236}">
                    <a16:creationId xmlns:a16="http://schemas.microsoft.com/office/drawing/2014/main" id="{6FD579FD-DB33-64A3-4FA0-D1304897654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7" name="Rectangle 966">
                <a:extLst>
                  <a:ext uri="{FF2B5EF4-FFF2-40B4-BE49-F238E27FC236}">
                    <a16:creationId xmlns:a16="http://schemas.microsoft.com/office/drawing/2014/main" id="{28FBD03D-3ECC-3A9F-302D-64DAC71AC81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8" name="Rectangle 967">
                <a:extLst>
                  <a:ext uri="{FF2B5EF4-FFF2-40B4-BE49-F238E27FC236}">
                    <a16:creationId xmlns:a16="http://schemas.microsoft.com/office/drawing/2014/main" id="{822E6E49-2077-D7E0-DF50-959600D7CF7B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9" name="Rectangle 968">
                <a:extLst>
                  <a:ext uri="{FF2B5EF4-FFF2-40B4-BE49-F238E27FC236}">
                    <a16:creationId xmlns:a16="http://schemas.microsoft.com/office/drawing/2014/main" id="{4CB81B2C-2BFA-1E21-9E7E-72E7B312A912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0" name="Rectangle 969">
                <a:extLst>
                  <a:ext uri="{FF2B5EF4-FFF2-40B4-BE49-F238E27FC236}">
                    <a16:creationId xmlns:a16="http://schemas.microsoft.com/office/drawing/2014/main" id="{4EE25416-1D63-FE89-854D-F7DA396C9128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5" name="Group 894">
              <a:extLst>
                <a:ext uri="{FF2B5EF4-FFF2-40B4-BE49-F238E27FC236}">
                  <a16:creationId xmlns:a16="http://schemas.microsoft.com/office/drawing/2014/main" id="{02DD7A74-59B2-C96B-4CD7-ECB45F91915E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951" name="Rectangle 950">
                <a:extLst>
                  <a:ext uri="{FF2B5EF4-FFF2-40B4-BE49-F238E27FC236}">
                    <a16:creationId xmlns:a16="http://schemas.microsoft.com/office/drawing/2014/main" id="{4671E787-4823-87C2-9613-6CA9082C82AD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2" name="Rectangle 951">
                <a:extLst>
                  <a:ext uri="{FF2B5EF4-FFF2-40B4-BE49-F238E27FC236}">
                    <a16:creationId xmlns:a16="http://schemas.microsoft.com/office/drawing/2014/main" id="{71C6AF73-C4A4-4A8E-ABF7-2B52ED8C9850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3" name="Rectangle 952">
                <a:extLst>
                  <a:ext uri="{FF2B5EF4-FFF2-40B4-BE49-F238E27FC236}">
                    <a16:creationId xmlns:a16="http://schemas.microsoft.com/office/drawing/2014/main" id="{43605F02-8F91-9D08-318B-A9F4F4D1E73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4" name="Rectangle 953">
                <a:extLst>
                  <a:ext uri="{FF2B5EF4-FFF2-40B4-BE49-F238E27FC236}">
                    <a16:creationId xmlns:a16="http://schemas.microsoft.com/office/drawing/2014/main" id="{52E3796A-ED21-2986-D6A3-3FDBE64185A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5" name="Rectangle 954">
                <a:extLst>
                  <a:ext uri="{FF2B5EF4-FFF2-40B4-BE49-F238E27FC236}">
                    <a16:creationId xmlns:a16="http://schemas.microsoft.com/office/drawing/2014/main" id="{AD5A2077-EDA9-701D-07A5-9D4D0E30567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6" name="Rectangle 955">
                <a:extLst>
                  <a:ext uri="{FF2B5EF4-FFF2-40B4-BE49-F238E27FC236}">
                    <a16:creationId xmlns:a16="http://schemas.microsoft.com/office/drawing/2014/main" id="{C8F30612-4CFF-582D-CCE0-EF9A1282A58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7" name="Rectangle 956">
                <a:extLst>
                  <a:ext uri="{FF2B5EF4-FFF2-40B4-BE49-F238E27FC236}">
                    <a16:creationId xmlns:a16="http://schemas.microsoft.com/office/drawing/2014/main" id="{92851630-0301-BB6C-0CC4-03F84304CE18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8" name="Rectangle 957">
                <a:extLst>
                  <a:ext uri="{FF2B5EF4-FFF2-40B4-BE49-F238E27FC236}">
                    <a16:creationId xmlns:a16="http://schemas.microsoft.com/office/drawing/2014/main" id="{06EFC055-EFD5-1381-1B22-FA869D93A3C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9" name="Rectangle 958">
                <a:extLst>
                  <a:ext uri="{FF2B5EF4-FFF2-40B4-BE49-F238E27FC236}">
                    <a16:creationId xmlns:a16="http://schemas.microsoft.com/office/drawing/2014/main" id="{BDB66352-6179-46C9-677E-5E70FDFA7FD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0" name="Rectangle 959">
                <a:extLst>
                  <a:ext uri="{FF2B5EF4-FFF2-40B4-BE49-F238E27FC236}">
                    <a16:creationId xmlns:a16="http://schemas.microsoft.com/office/drawing/2014/main" id="{24A4F6E4-45A7-AE98-B349-E186825066C5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6" name="Group 895">
              <a:extLst>
                <a:ext uri="{FF2B5EF4-FFF2-40B4-BE49-F238E27FC236}">
                  <a16:creationId xmlns:a16="http://schemas.microsoft.com/office/drawing/2014/main" id="{AB4E03C1-4891-760A-F4E3-3BAB29A125D4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941" name="Rectangle 940">
                <a:extLst>
                  <a:ext uri="{FF2B5EF4-FFF2-40B4-BE49-F238E27FC236}">
                    <a16:creationId xmlns:a16="http://schemas.microsoft.com/office/drawing/2014/main" id="{BCD2C625-6E78-B41C-8B3B-A1EF7F77D39E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2" name="Rectangle 941">
                <a:extLst>
                  <a:ext uri="{FF2B5EF4-FFF2-40B4-BE49-F238E27FC236}">
                    <a16:creationId xmlns:a16="http://schemas.microsoft.com/office/drawing/2014/main" id="{280D9F13-7639-999B-2206-C2C98B2787F0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3" name="Rectangle 942">
                <a:extLst>
                  <a:ext uri="{FF2B5EF4-FFF2-40B4-BE49-F238E27FC236}">
                    <a16:creationId xmlns:a16="http://schemas.microsoft.com/office/drawing/2014/main" id="{7C2B045B-65BD-F28C-3E09-C0A812773681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4" name="Rectangle 943">
                <a:extLst>
                  <a:ext uri="{FF2B5EF4-FFF2-40B4-BE49-F238E27FC236}">
                    <a16:creationId xmlns:a16="http://schemas.microsoft.com/office/drawing/2014/main" id="{9743C011-CC09-B9D1-FB7C-D5684C4269B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5" name="Rectangle 944">
                <a:extLst>
                  <a:ext uri="{FF2B5EF4-FFF2-40B4-BE49-F238E27FC236}">
                    <a16:creationId xmlns:a16="http://schemas.microsoft.com/office/drawing/2014/main" id="{FCE81EF7-B9C6-3220-A879-9B253397FB6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6" name="Rectangle 945">
                <a:extLst>
                  <a:ext uri="{FF2B5EF4-FFF2-40B4-BE49-F238E27FC236}">
                    <a16:creationId xmlns:a16="http://schemas.microsoft.com/office/drawing/2014/main" id="{A5D7869C-BF40-4FA1-79BA-2BF5623F880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7" name="Rectangle 946">
                <a:extLst>
                  <a:ext uri="{FF2B5EF4-FFF2-40B4-BE49-F238E27FC236}">
                    <a16:creationId xmlns:a16="http://schemas.microsoft.com/office/drawing/2014/main" id="{082F86E6-99DB-5ED7-CB7A-D9D52D5E4D0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8" name="Rectangle 947">
                <a:extLst>
                  <a:ext uri="{FF2B5EF4-FFF2-40B4-BE49-F238E27FC236}">
                    <a16:creationId xmlns:a16="http://schemas.microsoft.com/office/drawing/2014/main" id="{51516EBC-0C4A-7F79-3463-7650DC10BD3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9" name="Rectangle 948">
                <a:extLst>
                  <a:ext uri="{FF2B5EF4-FFF2-40B4-BE49-F238E27FC236}">
                    <a16:creationId xmlns:a16="http://schemas.microsoft.com/office/drawing/2014/main" id="{F460B116-2D61-2FC4-4773-B087808DA0FC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0" name="Rectangle 949">
                <a:extLst>
                  <a:ext uri="{FF2B5EF4-FFF2-40B4-BE49-F238E27FC236}">
                    <a16:creationId xmlns:a16="http://schemas.microsoft.com/office/drawing/2014/main" id="{E40A3C87-A2DF-54A4-1D2D-ACE979C92ED6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7" name="Group 896">
              <a:extLst>
                <a:ext uri="{FF2B5EF4-FFF2-40B4-BE49-F238E27FC236}">
                  <a16:creationId xmlns:a16="http://schemas.microsoft.com/office/drawing/2014/main" id="{E31689CA-0436-1FA6-1516-8CA0AAFD2F3B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931" name="Rectangle 930">
                <a:extLst>
                  <a:ext uri="{FF2B5EF4-FFF2-40B4-BE49-F238E27FC236}">
                    <a16:creationId xmlns:a16="http://schemas.microsoft.com/office/drawing/2014/main" id="{6C4D4042-157E-7AAE-D356-04476848E7CB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2" name="Rectangle 931">
                <a:extLst>
                  <a:ext uri="{FF2B5EF4-FFF2-40B4-BE49-F238E27FC236}">
                    <a16:creationId xmlns:a16="http://schemas.microsoft.com/office/drawing/2014/main" id="{81F86E4A-B688-9618-D239-32BAEA0CEFD9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3" name="Rectangle 932">
                <a:extLst>
                  <a:ext uri="{FF2B5EF4-FFF2-40B4-BE49-F238E27FC236}">
                    <a16:creationId xmlns:a16="http://schemas.microsoft.com/office/drawing/2014/main" id="{BFD88BB6-7AF2-3859-6709-C256EEBF9606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4" name="Rectangle 933">
                <a:extLst>
                  <a:ext uri="{FF2B5EF4-FFF2-40B4-BE49-F238E27FC236}">
                    <a16:creationId xmlns:a16="http://schemas.microsoft.com/office/drawing/2014/main" id="{3E2E739E-DF6D-FD74-ACA3-BD8BE134B40C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5" name="Rectangle 934">
                <a:extLst>
                  <a:ext uri="{FF2B5EF4-FFF2-40B4-BE49-F238E27FC236}">
                    <a16:creationId xmlns:a16="http://schemas.microsoft.com/office/drawing/2014/main" id="{D840DA01-8FAA-D745-280D-0730C061B51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6" name="Rectangle 935">
                <a:extLst>
                  <a:ext uri="{FF2B5EF4-FFF2-40B4-BE49-F238E27FC236}">
                    <a16:creationId xmlns:a16="http://schemas.microsoft.com/office/drawing/2014/main" id="{5C0AF946-4527-7555-99DB-736A43DFE99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7" name="Rectangle 936">
                <a:extLst>
                  <a:ext uri="{FF2B5EF4-FFF2-40B4-BE49-F238E27FC236}">
                    <a16:creationId xmlns:a16="http://schemas.microsoft.com/office/drawing/2014/main" id="{5A33C4FC-E209-16E5-F554-0A83BD0CC1D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8" name="Rectangle 937">
                <a:extLst>
                  <a:ext uri="{FF2B5EF4-FFF2-40B4-BE49-F238E27FC236}">
                    <a16:creationId xmlns:a16="http://schemas.microsoft.com/office/drawing/2014/main" id="{2D3F8A25-7B2A-11B3-E6C5-1903D915D44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9" name="Rectangle 938">
                <a:extLst>
                  <a:ext uri="{FF2B5EF4-FFF2-40B4-BE49-F238E27FC236}">
                    <a16:creationId xmlns:a16="http://schemas.microsoft.com/office/drawing/2014/main" id="{F2F669C7-9483-6E1A-513A-933C642E3E3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0" name="Rectangle 939">
                <a:extLst>
                  <a:ext uri="{FF2B5EF4-FFF2-40B4-BE49-F238E27FC236}">
                    <a16:creationId xmlns:a16="http://schemas.microsoft.com/office/drawing/2014/main" id="{AB8E3B1D-DF4D-EF80-5B83-DAB378AEC17D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8" name="Group 897">
              <a:extLst>
                <a:ext uri="{FF2B5EF4-FFF2-40B4-BE49-F238E27FC236}">
                  <a16:creationId xmlns:a16="http://schemas.microsoft.com/office/drawing/2014/main" id="{C99D007E-5279-3A3F-0BF7-962447A40069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921" name="Rectangle 920">
                <a:extLst>
                  <a:ext uri="{FF2B5EF4-FFF2-40B4-BE49-F238E27FC236}">
                    <a16:creationId xmlns:a16="http://schemas.microsoft.com/office/drawing/2014/main" id="{49EB4A93-DA25-E44B-EC34-0ECBD6DCB0D0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2" name="Rectangle 921">
                <a:extLst>
                  <a:ext uri="{FF2B5EF4-FFF2-40B4-BE49-F238E27FC236}">
                    <a16:creationId xmlns:a16="http://schemas.microsoft.com/office/drawing/2014/main" id="{73F104DC-B63E-A195-E232-C34F42512417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3" name="Rectangle 922">
                <a:extLst>
                  <a:ext uri="{FF2B5EF4-FFF2-40B4-BE49-F238E27FC236}">
                    <a16:creationId xmlns:a16="http://schemas.microsoft.com/office/drawing/2014/main" id="{B382C15D-D2DD-BC6B-B0CD-9C962F78159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4" name="Rectangle 923">
                <a:extLst>
                  <a:ext uri="{FF2B5EF4-FFF2-40B4-BE49-F238E27FC236}">
                    <a16:creationId xmlns:a16="http://schemas.microsoft.com/office/drawing/2014/main" id="{FF741F9A-28A9-9A22-D101-9C923825B2B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5" name="Rectangle 924">
                <a:extLst>
                  <a:ext uri="{FF2B5EF4-FFF2-40B4-BE49-F238E27FC236}">
                    <a16:creationId xmlns:a16="http://schemas.microsoft.com/office/drawing/2014/main" id="{9A2515AF-C82C-CA58-C5E0-AAF2BC1E71D1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6" name="Rectangle 925">
                <a:extLst>
                  <a:ext uri="{FF2B5EF4-FFF2-40B4-BE49-F238E27FC236}">
                    <a16:creationId xmlns:a16="http://schemas.microsoft.com/office/drawing/2014/main" id="{91CAED6E-0054-9A95-1D55-26B3BA980690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7" name="Rectangle 926">
                <a:extLst>
                  <a:ext uri="{FF2B5EF4-FFF2-40B4-BE49-F238E27FC236}">
                    <a16:creationId xmlns:a16="http://schemas.microsoft.com/office/drawing/2014/main" id="{221ED2E5-E9CB-1FD2-89EC-BA972DF8D89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8" name="Rectangle 927">
                <a:extLst>
                  <a:ext uri="{FF2B5EF4-FFF2-40B4-BE49-F238E27FC236}">
                    <a16:creationId xmlns:a16="http://schemas.microsoft.com/office/drawing/2014/main" id="{13A648D5-5A30-83BF-9DEB-83DBC4A43145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9" name="Rectangle 928">
                <a:extLst>
                  <a:ext uri="{FF2B5EF4-FFF2-40B4-BE49-F238E27FC236}">
                    <a16:creationId xmlns:a16="http://schemas.microsoft.com/office/drawing/2014/main" id="{A2D0C74E-DAD4-91DF-DA88-10DC3C1558C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0" name="Rectangle 929">
                <a:extLst>
                  <a:ext uri="{FF2B5EF4-FFF2-40B4-BE49-F238E27FC236}">
                    <a16:creationId xmlns:a16="http://schemas.microsoft.com/office/drawing/2014/main" id="{B6B8E4DC-FC08-4560-D236-30E040F7EE73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9" name="Group 898">
              <a:extLst>
                <a:ext uri="{FF2B5EF4-FFF2-40B4-BE49-F238E27FC236}">
                  <a16:creationId xmlns:a16="http://schemas.microsoft.com/office/drawing/2014/main" id="{892DF88D-1969-BD0A-922C-A5C9586F20EF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911" name="Rectangle 910">
                <a:extLst>
                  <a:ext uri="{FF2B5EF4-FFF2-40B4-BE49-F238E27FC236}">
                    <a16:creationId xmlns:a16="http://schemas.microsoft.com/office/drawing/2014/main" id="{2BA9A9E7-FE4E-58A4-6C34-3CA7351264B1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2" name="Rectangle 911">
                <a:extLst>
                  <a:ext uri="{FF2B5EF4-FFF2-40B4-BE49-F238E27FC236}">
                    <a16:creationId xmlns:a16="http://schemas.microsoft.com/office/drawing/2014/main" id="{243D2755-6742-5B7F-F002-04DB3A54147A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3" name="Rectangle 912">
                <a:extLst>
                  <a:ext uri="{FF2B5EF4-FFF2-40B4-BE49-F238E27FC236}">
                    <a16:creationId xmlns:a16="http://schemas.microsoft.com/office/drawing/2014/main" id="{A2168C3E-DA58-680E-6A81-7A3F6ECFFA23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4" name="Rectangle 913">
                <a:extLst>
                  <a:ext uri="{FF2B5EF4-FFF2-40B4-BE49-F238E27FC236}">
                    <a16:creationId xmlns:a16="http://schemas.microsoft.com/office/drawing/2014/main" id="{4A0E5835-73B0-16D8-8895-E72F358362F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5" name="Rectangle 914">
                <a:extLst>
                  <a:ext uri="{FF2B5EF4-FFF2-40B4-BE49-F238E27FC236}">
                    <a16:creationId xmlns:a16="http://schemas.microsoft.com/office/drawing/2014/main" id="{7B262D41-CE94-DC9D-CF11-2E8A1E7E6322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6" name="Rectangle 915">
                <a:extLst>
                  <a:ext uri="{FF2B5EF4-FFF2-40B4-BE49-F238E27FC236}">
                    <a16:creationId xmlns:a16="http://schemas.microsoft.com/office/drawing/2014/main" id="{404110E4-9ACC-B224-2293-BCF3F459D03E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7" name="Rectangle 916">
                <a:extLst>
                  <a:ext uri="{FF2B5EF4-FFF2-40B4-BE49-F238E27FC236}">
                    <a16:creationId xmlns:a16="http://schemas.microsoft.com/office/drawing/2014/main" id="{FA64BDF9-03C8-46AB-1B25-7C00822DCE03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8" name="Rectangle 917">
                <a:extLst>
                  <a:ext uri="{FF2B5EF4-FFF2-40B4-BE49-F238E27FC236}">
                    <a16:creationId xmlns:a16="http://schemas.microsoft.com/office/drawing/2014/main" id="{0572A505-EF2C-ABAF-767B-BA9924F6AAC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9" name="Rectangle 918">
                <a:extLst>
                  <a:ext uri="{FF2B5EF4-FFF2-40B4-BE49-F238E27FC236}">
                    <a16:creationId xmlns:a16="http://schemas.microsoft.com/office/drawing/2014/main" id="{19D2736E-772F-2F0A-A74D-C034F0456AE7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0" name="Rectangle 919">
                <a:extLst>
                  <a:ext uri="{FF2B5EF4-FFF2-40B4-BE49-F238E27FC236}">
                    <a16:creationId xmlns:a16="http://schemas.microsoft.com/office/drawing/2014/main" id="{136C1E8F-875C-5947-507B-04714AD52A18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0" name="Group 899">
              <a:extLst>
                <a:ext uri="{FF2B5EF4-FFF2-40B4-BE49-F238E27FC236}">
                  <a16:creationId xmlns:a16="http://schemas.microsoft.com/office/drawing/2014/main" id="{74E2E487-1662-2395-8DDB-BEF929CB16CE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901" name="Rectangle 900">
                <a:extLst>
                  <a:ext uri="{FF2B5EF4-FFF2-40B4-BE49-F238E27FC236}">
                    <a16:creationId xmlns:a16="http://schemas.microsoft.com/office/drawing/2014/main" id="{FDB4440C-1221-9CD1-0E2F-528C1082FB58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2" name="Rectangle 901">
                <a:extLst>
                  <a:ext uri="{FF2B5EF4-FFF2-40B4-BE49-F238E27FC236}">
                    <a16:creationId xmlns:a16="http://schemas.microsoft.com/office/drawing/2014/main" id="{C0A6A78A-A30C-124B-E39A-B4E5B72AB19E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3" name="Rectangle 902">
                <a:extLst>
                  <a:ext uri="{FF2B5EF4-FFF2-40B4-BE49-F238E27FC236}">
                    <a16:creationId xmlns:a16="http://schemas.microsoft.com/office/drawing/2014/main" id="{2B8409F4-D9DF-C95D-1600-336F93D12A5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4" name="Rectangle 903">
                <a:extLst>
                  <a:ext uri="{FF2B5EF4-FFF2-40B4-BE49-F238E27FC236}">
                    <a16:creationId xmlns:a16="http://schemas.microsoft.com/office/drawing/2014/main" id="{E6F1AFC5-0263-8FC3-425F-A9E0A9EF6036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5" name="Rectangle 904">
                <a:extLst>
                  <a:ext uri="{FF2B5EF4-FFF2-40B4-BE49-F238E27FC236}">
                    <a16:creationId xmlns:a16="http://schemas.microsoft.com/office/drawing/2014/main" id="{BFD73459-39F0-006C-B87F-2BE31BFEF094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6" name="Rectangle 905">
                <a:extLst>
                  <a:ext uri="{FF2B5EF4-FFF2-40B4-BE49-F238E27FC236}">
                    <a16:creationId xmlns:a16="http://schemas.microsoft.com/office/drawing/2014/main" id="{B3FC5D30-8AE6-9260-8E68-109FE0A92768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7" name="Rectangle 906">
                <a:extLst>
                  <a:ext uri="{FF2B5EF4-FFF2-40B4-BE49-F238E27FC236}">
                    <a16:creationId xmlns:a16="http://schemas.microsoft.com/office/drawing/2014/main" id="{825E9CD4-379D-6A46-4506-33182F6CA79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8" name="Rectangle 907">
                <a:extLst>
                  <a:ext uri="{FF2B5EF4-FFF2-40B4-BE49-F238E27FC236}">
                    <a16:creationId xmlns:a16="http://schemas.microsoft.com/office/drawing/2014/main" id="{23D40026-7239-3C8E-0B3F-9A20587BE78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9" name="Rectangle 908">
                <a:extLst>
                  <a:ext uri="{FF2B5EF4-FFF2-40B4-BE49-F238E27FC236}">
                    <a16:creationId xmlns:a16="http://schemas.microsoft.com/office/drawing/2014/main" id="{CF303A09-B739-0636-3ABD-880BF7521691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0" name="Rectangle 909">
                <a:extLst>
                  <a:ext uri="{FF2B5EF4-FFF2-40B4-BE49-F238E27FC236}">
                    <a16:creationId xmlns:a16="http://schemas.microsoft.com/office/drawing/2014/main" id="{77DBE20A-B397-C396-0385-1B6267CCA32C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01" name="Group 1000">
            <a:extLst>
              <a:ext uri="{FF2B5EF4-FFF2-40B4-BE49-F238E27FC236}">
                <a16:creationId xmlns:a16="http://schemas.microsoft.com/office/drawing/2014/main" id="{9202FB33-3A5E-349B-CD8D-DB0476A0F400}"/>
              </a:ext>
            </a:extLst>
          </p:cNvPr>
          <p:cNvGrpSpPr/>
          <p:nvPr/>
        </p:nvGrpSpPr>
        <p:grpSpPr>
          <a:xfrm>
            <a:off x="7056120" y="3528060"/>
            <a:ext cx="1463040" cy="1463040"/>
            <a:chOff x="609600" y="1905000"/>
            <a:chExt cx="1463040" cy="1463040"/>
          </a:xfrm>
        </p:grpSpPr>
        <p:grpSp>
          <p:nvGrpSpPr>
            <p:cNvPr id="1002" name="Group 1001">
              <a:extLst>
                <a:ext uri="{FF2B5EF4-FFF2-40B4-BE49-F238E27FC236}">
                  <a16:creationId xmlns:a16="http://schemas.microsoft.com/office/drawing/2014/main" id="{6CC2A4BB-1AA9-5193-36DF-4424B358CF79}"/>
                </a:ext>
              </a:extLst>
            </p:cNvPr>
            <p:cNvGrpSpPr/>
            <p:nvPr/>
          </p:nvGrpSpPr>
          <p:grpSpPr>
            <a:xfrm>
              <a:off x="609600" y="1905000"/>
              <a:ext cx="1463040" cy="91440"/>
              <a:chOff x="609600" y="1905000"/>
              <a:chExt cx="1463040" cy="91440"/>
            </a:xfrm>
          </p:grpSpPr>
          <p:sp>
            <p:nvSpPr>
              <p:cNvPr id="1102" name="Rectangle 1101">
                <a:extLst>
                  <a:ext uri="{FF2B5EF4-FFF2-40B4-BE49-F238E27FC236}">
                    <a16:creationId xmlns:a16="http://schemas.microsoft.com/office/drawing/2014/main" id="{3FFFC9E1-1025-5B68-F7CA-ACD022E25193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3" name="Rectangle 1102">
                <a:extLst>
                  <a:ext uri="{FF2B5EF4-FFF2-40B4-BE49-F238E27FC236}">
                    <a16:creationId xmlns:a16="http://schemas.microsoft.com/office/drawing/2014/main" id="{C669C61B-9CB5-28B6-4256-2544104089C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4" name="Rectangle 1103">
                <a:extLst>
                  <a:ext uri="{FF2B5EF4-FFF2-40B4-BE49-F238E27FC236}">
                    <a16:creationId xmlns:a16="http://schemas.microsoft.com/office/drawing/2014/main" id="{CB6F2A8A-E99A-3866-9161-73829A2DBA1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5" name="Rectangle 1104">
                <a:extLst>
                  <a:ext uri="{FF2B5EF4-FFF2-40B4-BE49-F238E27FC236}">
                    <a16:creationId xmlns:a16="http://schemas.microsoft.com/office/drawing/2014/main" id="{011A4AA3-B67F-E71D-8818-F97E137A5A6F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6" name="Rectangle 1105">
                <a:extLst>
                  <a:ext uri="{FF2B5EF4-FFF2-40B4-BE49-F238E27FC236}">
                    <a16:creationId xmlns:a16="http://schemas.microsoft.com/office/drawing/2014/main" id="{0603E2EA-6A76-3839-BE49-A83A0A55A36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7" name="Rectangle 1106">
                <a:extLst>
                  <a:ext uri="{FF2B5EF4-FFF2-40B4-BE49-F238E27FC236}">
                    <a16:creationId xmlns:a16="http://schemas.microsoft.com/office/drawing/2014/main" id="{DCE7D366-6636-31F6-0F5E-2571A841447F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8" name="Rectangle 1107">
                <a:extLst>
                  <a:ext uri="{FF2B5EF4-FFF2-40B4-BE49-F238E27FC236}">
                    <a16:creationId xmlns:a16="http://schemas.microsoft.com/office/drawing/2014/main" id="{9846F275-3D59-CD90-3EC5-A6BE67E9E81C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9" name="Rectangle 1108">
                <a:extLst>
                  <a:ext uri="{FF2B5EF4-FFF2-40B4-BE49-F238E27FC236}">
                    <a16:creationId xmlns:a16="http://schemas.microsoft.com/office/drawing/2014/main" id="{5E1D2CC6-5357-FC04-76AA-54F0C8DF70C0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0" name="Rectangle 1109">
                <a:extLst>
                  <a:ext uri="{FF2B5EF4-FFF2-40B4-BE49-F238E27FC236}">
                    <a16:creationId xmlns:a16="http://schemas.microsoft.com/office/drawing/2014/main" id="{2ECD33EC-F7A7-F3E1-0837-98CC7F32322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1" name="Rectangle 1110">
                <a:extLst>
                  <a:ext uri="{FF2B5EF4-FFF2-40B4-BE49-F238E27FC236}">
                    <a16:creationId xmlns:a16="http://schemas.microsoft.com/office/drawing/2014/main" id="{2F4FDC48-80CD-4F98-1E76-32EE66601F19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3" name="Group 1002">
              <a:extLst>
                <a:ext uri="{FF2B5EF4-FFF2-40B4-BE49-F238E27FC236}">
                  <a16:creationId xmlns:a16="http://schemas.microsoft.com/office/drawing/2014/main" id="{8A751265-9DDF-881E-35EF-501BE7D46790}"/>
                </a:ext>
              </a:extLst>
            </p:cNvPr>
            <p:cNvGrpSpPr/>
            <p:nvPr/>
          </p:nvGrpSpPr>
          <p:grpSpPr>
            <a:xfrm>
              <a:off x="609600" y="2057400"/>
              <a:ext cx="1463040" cy="91440"/>
              <a:chOff x="609600" y="1905000"/>
              <a:chExt cx="1463040" cy="91440"/>
            </a:xfrm>
          </p:grpSpPr>
          <p:sp>
            <p:nvSpPr>
              <p:cNvPr id="1092" name="Rectangle 1091">
                <a:extLst>
                  <a:ext uri="{FF2B5EF4-FFF2-40B4-BE49-F238E27FC236}">
                    <a16:creationId xmlns:a16="http://schemas.microsoft.com/office/drawing/2014/main" id="{93F71895-1397-6583-5A4D-12F21112667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3" name="Rectangle 1092">
                <a:extLst>
                  <a:ext uri="{FF2B5EF4-FFF2-40B4-BE49-F238E27FC236}">
                    <a16:creationId xmlns:a16="http://schemas.microsoft.com/office/drawing/2014/main" id="{65427E95-A4C7-AE60-6BCB-4E4DE0310F0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4" name="Rectangle 1093">
                <a:extLst>
                  <a:ext uri="{FF2B5EF4-FFF2-40B4-BE49-F238E27FC236}">
                    <a16:creationId xmlns:a16="http://schemas.microsoft.com/office/drawing/2014/main" id="{7637B563-F153-72E9-10C3-F756F50A06AF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5" name="Rectangle 1094">
                <a:extLst>
                  <a:ext uri="{FF2B5EF4-FFF2-40B4-BE49-F238E27FC236}">
                    <a16:creationId xmlns:a16="http://schemas.microsoft.com/office/drawing/2014/main" id="{2259AB84-1C21-762E-C469-7A273493BBBB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6" name="Rectangle 1095">
                <a:extLst>
                  <a:ext uri="{FF2B5EF4-FFF2-40B4-BE49-F238E27FC236}">
                    <a16:creationId xmlns:a16="http://schemas.microsoft.com/office/drawing/2014/main" id="{13FFECB8-68CC-F34C-4DE3-4EA3D3F97D24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7" name="Rectangle 1096">
                <a:extLst>
                  <a:ext uri="{FF2B5EF4-FFF2-40B4-BE49-F238E27FC236}">
                    <a16:creationId xmlns:a16="http://schemas.microsoft.com/office/drawing/2014/main" id="{F229DABB-1256-0981-A02B-C135A4BE2DC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8" name="Rectangle 1097">
                <a:extLst>
                  <a:ext uri="{FF2B5EF4-FFF2-40B4-BE49-F238E27FC236}">
                    <a16:creationId xmlns:a16="http://schemas.microsoft.com/office/drawing/2014/main" id="{A5A1A756-87F4-0F6A-BDC0-BBFF555D0E35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9" name="Rectangle 1098">
                <a:extLst>
                  <a:ext uri="{FF2B5EF4-FFF2-40B4-BE49-F238E27FC236}">
                    <a16:creationId xmlns:a16="http://schemas.microsoft.com/office/drawing/2014/main" id="{F98E8D57-6BB7-A920-4BEB-7F7E66491E17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0" name="Rectangle 1099">
                <a:extLst>
                  <a:ext uri="{FF2B5EF4-FFF2-40B4-BE49-F238E27FC236}">
                    <a16:creationId xmlns:a16="http://schemas.microsoft.com/office/drawing/2014/main" id="{77730BCC-BB30-D17A-C228-4D692B895B43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1" name="Rectangle 1100">
                <a:extLst>
                  <a:ext uri="{FF2B5EF4-FFF2-40B4-BE49-F238E27FC236}">
                    <a16:creationId xmlns:a16="http://schemas.microsoft.com/office/drawing/2014/main" id="{49CD49E5-CB71-288D-A7B5-BE3888671139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4" name="Group 1003">
              <a:extLst>
                <a:ext uri="{FF2B5EF4-FFF2-40B4-BE49-F238E27FC236}">
                  <a16:creationId xmlns:a16="http://schemas.microsoft.com/office/drawing/2014/main" id="{3CEF42F6-426E-F388-8B8B-00512C046C6A}"/>
                </a:ext>
              </a:extLst>
            </p:cNvPr>
            <p:cNvGrpSpPr/>
            <p:nvPr/>
          </p:nvGrpSpPr>
          <p:grpSpPr>
            <a:xfrm>
              <a:off x="609600" y="2209800"/>
              <a:ext cx="1463040" cy="91440"/>
              <a:chOff x="609600" y="1905000"/>
              <a:chExt cx="1463040" cy="91440"/>
            </a:xfrm>
          </p:grpSpPr>
          <p:sp>
            <p:nvSpPr>
              <p:cNvPr id="1082" name="Rectangle 1081">
                <a:extLst>
                  <a:ext uri="{FF2B5EF4-FFF2-40B4-BE49-F238E27FC236}">
                    <a16:creationId xmlns:a16="http://schemas.microsoft.com/office/drawing/2014/main" id="{6230111D-001E-1B51-DAA4-E1275F772B02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3" name="Rectangle 1082">
                <a:extLst>
                  <a:ext uri="{FF2B5EF4-FFF2-40B4-BE49-F238E27FC236}">
                    <a16:creationId xmlns:a16="http://schemas.microsoft.com/office/drawing/2014/main" id="{F2F85E0F-7B86-0B63-2051-9749DE611FE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4" name="Rectangle 1083">
                <a:extLst>
                  <a:ext uri="{FF2B5EF4-FFF2-40B4-BE49-F238E27FC236}">
                    <a16:creationId xmlns:a16="http://schemas.microsoft.com/office/drawing/2014/main" id="{59C989F4-3BD0-4975-BC27-CFC3CDA6B2AC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5" name="Rectangle 1084">
                <a:extLst>
                  <a:ext uri="{FF2B5EF4-FFF2-40B4-BE49-F238E27FC236}">
                    <a16:creationId xmlns:a16="http://schemas.microsoft.com/office/drawing/2014/main" id="{19D191D7-7AD1-4BB9-2D38-54AEC4FFC215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6" name="Rectangle 1085">
                <a:extLst>
                  <a:ext uri="{FF2B5EF4-FFF2-40B4-BE49-F238E27FC236}">
                    <a16:creationId xmlns:a16="http://schemas.microsoft.com/office/drawing/2014/main" id="{4C19A0C7-A018-A79B-11A5-51013193E94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7" name="Rectangle 1086">
                <a:extLst>
                  <a:ext uri="{FF2B5EF4-FFF2-40B4-BE49-F238E27FC236}">
                    <a16:creationId xmlns:a16="http://schemas.microsoft.com/office/drawing/2014/main" id="{99AFDA5E-B249-DF58-D628-87523CADB085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8" name="Rectangle 1087">
                <a:extLst>
                  <a:ext uri="{FF2B5EF4-FFF2-40B4-BE49-F238E27FC236}">
                    <a16:creationId xmlns:a16="http://schemas.microsoft.com/office/drawing/2014/main" id="{11E10A8B-BED5-82EE-644F-109CB02B5692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9" name="Rectangle 1088">
                <a:extLst>
                  <a:ext uri="{FF2B5EF4-FFF2-40B4-BE49-F238E27FC236}">
                    <a16:creationId xmlns:a16="http://schemas.microsoft.com/office/drawing/2014/main" id="{9B47DBEE-F986-0DA1-C580-61DF227FCA66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0" name="Rectangle 1089">
                <a:extLst>
                  <a:ext uri="{FF2B5EF4-FFF2-40B4-BE49-F238E27FC236}">
                    <a16:creationId xmlns:a16="http://schemas.microsoft.com/office/drawing/2014/main" id="{8AD13B13-14C2-489E-B0EC-42169B44016E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1" name="Rectangle 1090">
                <a:extLst>
                  <a:ext uri="{FF2B5EF4-FFF2-40B4-BE49-F238E27FC236}">
                    <a16:creationId xmlns:a16="http://schemas.microsoft.com/office/drawing/2014/main" id="{89B93480-0300-C4F6-5AF0-FB2B1E6C8EFF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5" name="Group 1004">
              <a:extLst>
                <a:ext uri="{FF2B5EF4-FFF2-40B4-BE49-F238E27FC236}">
                  <a16:creationId xmlns:a16="http://schemas.microsoft.com/office/drawing/2014/main" id="{788F28CE-5592-D425-5087-4E41753CFBBC}"/>
                </a:ext>
              </a:extLst>
            </p:cNvPr>
            <p:cNvGrpSpPr/>
            <p:nvPr/>
          </p:nvGrpSpPr>
          <p:grpSpPr>
            <a:xfrm>
              <a:off x="609600" y="2362200"/>
              <a:ext cx="1463040" cy="91440"/>
              <a:chOff x="609600" y="1905000"/>
              <a:chExt cx="1463040" cy="91440"/>
            </a:xfrm>
          </p:grpSpPr>
          <p:sp>
            <p:nvSpPr>
              <p:cNvPr id="1072" name="Rectangle 1071">
                <a:extLst>
                  <a:ext uri="{FF2B5EF4-FFF2-40B4-BE49-F238E27FC236}">
                    <a16:creationId xmlns:a16="http://schemas.microsoft.com/office/drawing/2014/main" id="{C831202E-E1DB-9611-926D-609F6E746EBA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3" name="Rectangle 1072">
                <a:extLst>
                  <a:ext uri="{FF2B5EF4-FFF2-40B4-BE49-F238E27FC236}">
                    <a16:creationId xmlns:a16="http://schemas.microsoft.com/office/drawing/2014/main" id="{9DA3874E-7F8B-3272-956A-FE5743F8698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4" name="Rectangle 1073">
                <a:extLst>
                  <a:ext uri="{FF2B5EF4-FFF2-40B4-BE49-F238E27FC236}">
                    <a16:creationId xmlns:a16="http://schemas.microsoft.com/office/drawing/2014/main" id="{9B38608B-D47E-A489-7887-A501EA81D4E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5" name="Rectangle 1074">
                <a:extLst>
                  <a:ext uri="{FF2B5EF4-FFF2-40B4-BE49-F238E27FC236}">
                    <a16:creationId xmlns:a16="http://schemas.microsoft.com/office/drawing/2014/main" id="{9831FA94-7906-A156-F159-DCB8ED719CEA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6" name="Rectangle 1075">
                <a:extLst>
                  <a:ext uri="{FF2B5EF4-FFF2-40B4-BE49-F238E27FC236}">
                    <a16:creationId xmlns:a16="http://schemas.microsoft.com/office/drawing/2014/main" id="{B1C02B5F-774B-DFBF-8031-99FADF195537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7" name="Rectangle 1076">
                <a:extLst>
                  <a:ext uri="{FF2B5EF4-FFF2-40B4-BE49-F238E27FC236}">
                    <a16:creationId xmlns:a16="http://schemas.microsoft.com/office/drawing/2014/main" id="{A1DCD8D4-F302-AD72-68CC-F413CF168C5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8" name="Rectangle 1077">
                <a:extLst>
                  <a:ext uri="{FF2B5EF4-FFF2-40B4-BE49-F238E27FC236}">
                    <a16:creationId xmlns:a16="http://schemas.microsoft.com/office/drawing/2014/main" id="{0DC7079F-3E11-0108-529F-9EE14C494460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9" name="Rectangle 1078">
                <a:extLst>
                  <a:ext uri="{FF2B5EF4-FFF2-40B4-BE49-F238E27FC236}">
                    <a16:creationId xmlns:a16="http://schemas.microsoft.com/office/drawing/2014/main" id="{098848F6-E859-98D8-D479-E76E99C7894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0" name="Rectangle 1079">
                <a:extLst>
                  <a:ext uri="{FF2B5EF4-FFF2-40B4-BE49-F238E27FC236}">
                    <a16:creationId xmlns:a16="http://schemas.microsoft.com/office/drawing/2014/main" id="{50B34E51-F323-65A0-4D37-6E016FBC66EB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1" name="Rectangle 1080">
                <a:extLst>
                  <a:ext uri="{FF2B5EF4-FFF2-40B4-BE49-F238E27FC236}">
                    <a16:creationId xmlns:a16="http://schemas.microsoft.com/office/drawing/2014/main" id="{32DCA078-B137-FC71-63FD-76CD349D57DA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6" name="Group 1005">
              <a:extLst>
                <a:ext uri="{FF2B5EF4-FFF2-40B4-BE49-F238E27FC236}">
                  <a16:creationId xmlns:a16="http://schemas.microsoft.com/office/drawing/2014/main" id="{D15DF392-EDE6-E3CC-E780-F59AE3F165D6}"/>
                </a:ext>
              </a:extLst>
            </p:cNvPr>
            <p:cNvGrpSpPr/>
            <p:nvPr/>
          </p:nvGrpSpPr>
          <p:grpSpPr>
            <a:xfrm>
              <a:off x="609600" y="2514600"/>
              <a:ext cx="1463040" cy="91440"/>
              <a:chOff x="609600" y="1905000"/>
              <a:chExt cx="1463040" cy="91440"/>
            </a:xfrm>
          </p:grpSpPr>
          <p:sp>
            <p:nvSpPr>
              <p:cNvPr id="1062" name="Rectangle 1061">
                <a:extLst>
                  <a:ext uri="{FF2B5EF4-FFF2-40B4-BE49-F238E27FC236}">
                    <a16:creationId xmlns:a16="http://schemas.microsoft.com/office/drawing/2014/main" id="{374ED962-8F95-A57F-5D50-547767D97A7B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3" name="Rectangle 1062">
                <a:extLst>
                  <a:ext uri="{FF2B5EF4-FFF2-40B4-BE49-F238E27FC236}">
                    <a16:creationId xmlns:a16="http://schemas.microsoft.com/office/drawing/2014/main" id="{B391ABEB-E48A-A7C3-89F4-90318FC5FA8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4" name="Rectangle 1063">
                <a:extLst>
                  <a:ext uri="{FF2B5EF4-FFF2-40B4-BE49-F238E27FC236}">
                    <a16:creationId xmlns:a16="http://schemas.microsoft.com/office/drawing/2014/main" id="{54CFF71E-764C-285C-304C-AA9E6F6CB04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5" name="Rectangle 1064">
                <a:extLst>
                  <a:ext uri="{FF2B5EF4-FFF2-40B4-BE49-F238E27FC236}">
                    <a16:creationId xmlns:a16="http://schemas.microsoft.com/office/drawing/2014/main" id="{8FE368A4-6AFB-F9C6-F375-A0823D70B78D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6" name="Rectangle 1065">
                <a:extLst>
                  <a:ext uri="{FF2B5EF4-FFF2-40B4-BE49-F238E27FC236}">
                    <a16:creationId xmlns:a16="http://schemas.microsoft.com/office/drawing/2014/main" id="{D728BAA3-DE7D-E48D-4544-11E2E6625B2D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7" name="Rectangle 1066">
                <a:extLst>
                  <a:ext uri="{FF2B5EF4-FFF2-40B4-BE49-F238E27FC236}">
                    <a16:creationId xmlns:a16="http://schemas.microsoft.com/office/drawing/2014/main" id="{8E043713-C5F3-9EAD-223B-0134029C4157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8" name="Rectangle 1067">
                <a:extLst>
                  <a:ext uri="{FF2B5EF4-FFF2-40B4-BE49-F238E27FC236}">
                    <a16:creationId xmlns:a16="http://schemas.microsoft.com/office/drawing/2014/main" id="{8E824AAF-0A81-16A1-F771-CC1E08118009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9" name="Rectangle 1068">
                <a:extLst>
                  <a:ext uri="{FF2B5EF4-FFF2-40B4-BE49-F238E27FC236}">
                    <a16:creationId xmlns:a16="http://schemas.microsoft.com/office/drawing/2014/main" id="{3937B638-9B04-3F4A-82B0-B8BA192EA35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0" name="Rectangle 1069">
                <a:extLst>
                  <a:ext uri="{FF2B5EF4-FFF2-40B4-BE49-F238E27FC236}">
                    <a16:creationId xmlns:a16="http://schemas.microsoft.com/office/drawing/2014/main" id="{2D3D5409-60D1-A14C-7978-876B01D22F7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1" name="Rectangle 1070">
                <a:extLst>
                  <a:ext uri="{FF2B5EF4-FFF2-40B4-BE49-F238E27FC236}">
                    <a16:creationId xmlns:a16="http://schemas.microsoft.com/office/drawing/2014/main" id="{7FB42C59-A21F-0D99-CEBA-24E47AED499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7" name="Group 1006">
              <a:extLst>
                <a:ext uri="{FF2B5EF4-FFF2-40B4-BE49-F238E27FC236}">
                  <a16:creationId xmlns:a16="http://schemas.microsoft.com/office/drawing/2014/main" id="{FFB80A52-8973-DC9E-8ED4-4AA90B844A2D}"/>
                </a:ext>
              </a:extLst>
            </p:cNvPr>
            <p:cNvGrpSpPr/>
            <p:nvPr/>
          </p:nvGrpSpPr>
          <p:grpSpPr>
            <a:xfrm>
              <a:off x="609600" y="2667000"/>
              <a:ext cx="1463040" cy="91440"/>
              <a:chOff x="609600" y="1905000"/>
              <a:chExt cx="1463040" cy="91440"/>
            </a:xfrm>
          </p:grpSpPr>
          <p:sp>
            <p:nvSpPr>
              <p:cNvPr id="1052" name="Rectangle 1051">
                <a:extLst>
                  <a:ext uri="{FF2B5EF4-FFF2-40B4-BE49-F238E27FC236}">
                    <a16:creationId xmlns:a16="http://schemas.microsoft.com/office/drawing/2014/main" id="{C80B97F1-AF17-F688-89B7-142DE3121C08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3" name="Rectangle 1052">
                <a:extLst>
                  <a:ext uri="{FF2B5EF4-FFF2-40B4-BE49-F238E27FC236}">
                    <a16:creationId xmlns:a16="http://schemas.microsoft.com/office/drawing/2014/main" id="{355AA0D0-42C3-8A8F-7DE8-635CA40F8315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4" name="Rectangle 1053">
                <a:extLst>
                  <a:ext uri="{FF2B5EF4-FFF2-40B4-BE49-F238E27FC236}">
                    <a16:creationId xmlns:a16="http://schemas.microsoft.com/office/drawing/2014/main" id="{5F949FD0-FA51-1094-7331-49027AF1E084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5" name="Rectangle 1054">
                <a:extLst>
                  <a:ext uri="{FF2B5EF4-FFF2-40B4-BE49-F238E27FC236}">
                    <a16:creationId xmlns:a16="http://schemas.microsoft.com/office/drawing/2014/main" id="{BB15CF4D-469E-6032-9373-B17B496A0CD1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6" name="Rectangle 1055">
                <a:extLst>
                  <a:ext uri="{FF2B5EF4-FFF2-40B4-BE49-F238E27FC236}">
                    <a16:creationId xmlns:a16="http://schemas.microsoft.com/office/drawing/2014/main" id="{3AF1F3DB-B1E7-2370-B81D-09360B482D00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7" name="Rectangle 1056">
                <a:extLst>
                  <a:ext uri="{FF2B5EF4-FFF2-40B4-BE49-F238E27FC236}">
                    <a16:creationId xmlns:a16="http://schemas.microsoft.com/office/drawing/2014/main" id="{3AACA246-A333-C43D-7B68-8D9987F89924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8" name="Rectangle 1057">
                <a:extLst>
                  <a:ext uri="{FF2B5EF4-FFF2-40B4-BE49-F238E27FC236}">
                    <a16:creationId xmlns:a16="http://schemas.microsoft.com/office/drawing/2014/main" id="{7DCE229B-2AC7-3B64-8235-290450FBC0C4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9" name="Rectangle 1058">
                <a:extLst>
                  <a:ext uri="{FF2B5EF4-FFF2-40B4-BE49-F238E27FC236}">
                    <a16:creationId xmlns:a16="http://schemas.microsoft.com/office/drawing/2014/main" id="{01FD0CF9-E7D4-64F1-E51F-A4BFB3C62A19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0" name="Rectangle 1059">
                <a:extLst>
                  <a:ext uri="{FF2B5EF4-FFF2-40B4-BE49-F238E27FC236}">
                    <a16:creationId xmlns:a16="http://schemas.microsoft.com/office/drawing/2014/main" id="{4A67A34D-A47D-D627-B335-7F4B58C03F5C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1" name="Rectangle 1060">
                <a:extLst>
                  <a:ext uri="{FF2B5EF4-FFF2-40B4-BE49-F238E27FC236}">
                    <a16:creationId xmlns:a16="http://schemas.microsoft.com/office/drawing/2014/main" id="{DB9A91F0-CA1F-AB7D-50DE-5DA68619071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8" name="Group 1007">
              <a:extLst>
                <a:ext uri="{FF2B5EF4-FFF2-40B4-BE49-F238E27FC236}">
                  <a16:creationId xmlns:a16="http://schemas.microsoft.com/office/drawing/2014/main" id="{81091099-594B-D051-ACB4-49E156E559C0}"/>
                </a:ext>
              </a:extLst>
            </p:cNvPr>
            <p:cNvGrpSpPr/>
            <p:nvPr/>
          </p:nvGrpSpPr>
          <p:grpSpPr>
            <a:xfrm>
              <a:off x="609600" y="2819400"/>
              <a:ext cx="1463040" cy="91440"/>
              <a:chOff x="609600" y="1905000"/>
              <a:chExt cx="1463040" cy="91440"/>
            </a:xfrm>
          </p:grpSpPr>
          <p:sp>
            <p:nvSpPr>
              <p:cNvPr id="1042" name="Rectangle 1041">
                <a:extLst>
                  <a:ext uri="{FF2B5EF4-FFF2-40B4-BE49-F238E27FC236}">
                    <a16:creationId xmlns:a16="http://schemas.microsoft.com/office/drawing/2014/main" id="{C013B1D0-EFCE-1E74-35C3-C7AA4AF21956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3" name="Rectangle 1042">
                <a:extLst>
                  <a:ext uri="{FF2B5EF4-FFF2-40B4-BE49-F238E27FC236}">
                    <a16:creationId xmlns:a16="http://schemas.microsoft.com/office/drawing/2014/main" id="{8FBABB81-9793-9E00-FCDA-4E9F61CB0DF9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4" name="Rectangle 1043">
                <a:extLst>
                  <a:ext uri="{FF2B5EF4-FFF2-40B4-BE49-F238E27FC236}">
                    <a16:creationId xmlns:a16="http://schemas.microsoft.com/office/drawing/2014/main" id="{BF0831BC-9714-DA1B-388C-B913B8E276AB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5" name="Rectangle 1044">
                <a:extLst>
                  <a:ext uri="{FF2B5EF4-FFF2-40B4-BE49-F238E27FC236}">
                    <a16:creationId xmlns:a16="http://schemas.microsoft.com/office/drawing/2014/main" id="{3455D0DD-EB5B-3D20-DEFB-CED9A4832A99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6" name="Rectangle 1045">
                <a:extLst>
                  <a:ext uri="{FF2B5EF4-FFF2-40B4-BE49-F238E27FC236}">
                    <a16:creationId xmlns:a16="http://schemas.microsoft.com/office/drawing/2014/main" id="{79CAFFF6-FBDA-BF57-1400-7C21B54C9F6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7" name="Rectangle 1046">
                <a:extLst>
                  <a:ext uri="{FF2B5EF4-FFF2-40B4-BE49-F238E27FC236}">
                    <a16:creationId xmlns:a16="http://schemas.microsoft.com/office/drawing/2014/main" id="{D6A24677-09CC-7A83-E8E7-7B04ED227BD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8" name="Rectangle 1047">
                <a:extLst>
                  <a:ext uri="{FF2B5EF4-FFF2-40B4-BE49-F238E27FC236}">
                    <a16:creationId xmlns:a16="http://schemas.microsoft.com/office/drawing/2014/main" id="{D9D61028-99C0-8E62-9C1F-F95ECC8C068F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9" name="Rectangle 1048">
                <a:extLst>
                  <a:ext uri="{FF2B5EF4-FFF2-40B4-BE49-F238E27FC236}">
                    <a16:creationId xmlns:a16="http://schemas.microsoft.com/office/drawing/2014/main" id="{2D50A635-9BFF-5FC0-DED4-ECB4D62BFF6C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0" name="Rectangle 1049">
                <a:extLst>
                  <a:ext uri="{FF2B5EF4-FFF2-40B4-BE49-F238E27FC236}">
                    <a16:creationId xmlns:a16="http://schemas.microsoft.com/office/drawing/2014/main" id="{BD8E84B3-31FF-3D9F-9731-E03F9C1DF135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1" name="Rectangle 1050">
                <a:extLst>
                  <a:ext uri="{FF2B5EF4-FFF2-40B4-BE49-F238E27FC236}">
                    <a16:creationId xmlns:a16="http://schemas.microsoft.com/office/drawing/2014/main" id="{5C6B207D-82AF-56ED-87A1-0898DE9E3A8C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9" name="Group 1008">
              <a:extLst>
                <a:ext uri="{FF2B5EF4-FFF2-40B4-BE49-F238E27FC236}">
                  <a16:creationId xmlns:a16="http://schemas.microsoft.com/office/drawing/2014/main" id="{B6B8604D-2EF2-32BA-CC2B-91107AD23FC2}"/>
                </a:ext>
              </a:extLst>
            </p:cNvPr>
            <p:cNvGrpSpPr/>
            <p:nvPr/>
          </p:nvGrpSpPr>
          <p:grpSpPr>
            <a:xfrm>
              <a:off x="609600" y="2971800"/>
              <a:ext cx="1463040" cy="91440"/>
              <a:chOff x="609600" y="1905000"/>
              <a:chExt cx="1463040" cy="91440"/>
            </a:xfrm>
          </p:grpSpPr>
          <p:sp>
            <p:nvSpPr>
              <p:cNvPr id="1032" name="Rectangle 1031">
                <a:extLst>
                  <a:ext uri="{FF2B5EF4-FFF2-40B4-BE49-F238E27FC236}">
                    <a16:creationId xmlns:a16="http://schemas.microsoft.com/office/drawing/2014/main" id="{8AE2B481-C132-E934-BD04-5E2E1B2DB755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3" name="Rectangle 1032">
                <a:extLst>
                  <a:ext uri="{FF2B5EF4-FFF2-40B4-BE49-F238E27FC236}">
                    <a16:creationId xmlns:a16="http://schemas.microsoft.com/office/drawing/2014/main" id="{3C558A64-3DD7-525F-2288-3E434CE9CCCF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4" name="Rectangle 1033">
                <a:extLst>
                  <a:ext uri="{FF2B5EF4-FFF2-40B4-BE49-F238E27FC236}">
                    <a16:creationId xmlns:a16="http://schemas.microsoft.com/office/drawing/2014/main" id="{1E9CA015-6E34-60C8-A409-81CA167E794D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5" name="Rectangle 1034">
                <a:extLst>
                  <a:ext uri="{FF2B5EF4-FFF2-40B4-BE49-F238E27FC236}">
                    <a16:creationId xmlns:a16="http://schemas.microsoft.com/office/drawing/2014/main" id="{F93CC224-524A-A129-E6BD-D5AA8899E11E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6" name="Rectangle 1035">
                <a:extLst>
                  <a:ext uri="{FF2B5EF4-FFF2-40B4-BE49-F238E27FC236}">
                    <a16:creationId xmlns:a16="http://schemas.microsoft.com/office/drawing/2014/main" id="{99CB0955-3C6A-A039-E42B-3CFA3AD589A5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7" name="Rectangle 1036">
                <a:extLst>
                  <a:ext uri="{FF2B5EF4-FFF2-40B4-BE49-F238E27FC236}">
                    <a16:creationId xmlns:a16="http://schemas.microsoft.com/office/drawing/2014/main" id="{E9AE358E-F2FB-0AAC-5A3D-5E2144915F6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8" name="Rectangle 1037">
                <a:extLst>
                  <a:ext uri="{FF2B5EF4-FFF2-40B4-BE49-F238E27FC236}">
                    <a16:creationId xmlns:a16="http://schemas.microsoft.com/office/drawing/2014/main" id="{C42E69C1-01A7-CFC4-C135-1F58E108BA1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9" name="Rectangle 1038">
                <a:extLst>
                  <a:ext uri="{FF2B5EF4-FFF2-40B4-BE49-F238E27FC236}">
                    <a16:creationId xmlns:a16="http://schemas.microsoft.com/office/drawing/2014/main" id="{A8A97BB6-497A-AC3E-9A1E-5269FCCB76E4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0" name="Rectangle 1039">
                <a:extLst>
                  <a:ext uri="{FF2B5EF4-FFF2-40B4-BE49-F238E27FC236}">
                    <a16:creationId xmlns:a16="http://schemas.microsoft.com/office/drawing/2014/main" id="{5693858D-CDAA-4515-6F66-FB46A95B60A7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1" name="Rectangle 1040">
                <a:extLst>
                  <a:ext uri="{FF2B5EF4-FFF2-40B4-BE49-F238E27FC236}">
                    <a16:creationId xmlns:a16="http://schemas.microsoft.com/office/drawing/2014/main" id="{E8654E7B-DA94-2AB5-4124-317348E69941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0" name="Group 1009">
              <a:extLst>
                <a:ext uri="{FF2B5EF4-FFF2-40B4-BE49-F238E27FC236}">
                  <a16:creationId xmlns:a16="http://schemas.microsoft.com/office/drawing/2014/main" id="{DB25D3CD-05C0-4F39-0B60-B445E28C5117}"/>
                </a:ext>
              </a:extLst>
            </p:cNvPr>
            <p:cNvGrpSpPr/>
            <p:nvPr/>
          </p:nvGrpSpPr>
          <p:grpSpPr>
            <a:xfrm>
              <a:off x="609600" y="3124200"/>
              <a:ext cx="1463040" cy="91440"/>
              <a:chOff x="609600" y="1905000"/>
              <a:chExt cx="1463040" cy="91440"/>
            </a:xfrm>
          </p:grpSpPr>
          <p:sp>
            <p:nvSpPr>
              <p:cNvPr id="1022" name="Rectangle 1021">
                <a:extLst>
                  <a:ext uri="{FF2B5EF4-FFF2-40B4-BE49-F238E27FC236}">
                    <a16:creationId xmlns:a16="http://schemas.microsoft.com/office/drawing/2014/main" id="{E7FC37D6-DB8C-EDDF-8F65-37CAFE4BDA77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3" name="Rectangle 1022">
                <a:extLst>
                  <a:ext uri="{FF2B5EF4-FFF2-40B4-BE49-F238E27FC236}">
                    <a16:creationId xmlns:a16="http://schemas.microsoft.com/office/drawing/2014/main" id="{8B4DBAAA-A8C9-3291-43DF-67DFA648358D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4" name="Rectangle 1023">
                <a:extLst>
                  <a:ext uri="{FF2B5EF4-FFF2-40B4-BE49-F238E27FC236}">
                    <a16:creationId xmlns:a16="http://schemas.microsoft.com/office/drawing/2014/main" id="{25C7E92D-D30B-EB01-42D1-DED5781F9D2A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5" name="Rectangle 1024">
                <a:extLst>
                  <a:ext uri="{FF2B5EF4-FFF2-40B4-BE49-F238E27FC236}">
                    <a16:creationId xmlns:a16="http://schemas.microsoft.com/office/drawing/2014/main" id="{35BCF8F5-DD70-E855-1F31-0388DFF8C202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6" name="Rectangle 1025">
                <a:extLst>
                  <a:ext uri="{FF2B5EF4-FFF2-40B4-BE49-F238E27FC236}">
                    <a16:creationId xmlns:a16="http://schemas.microsoft.com/office/drawing/2014/main" id="{E11780DA-E222-E05C-C7FD-EB0F154FB6F8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7" name="Rectangle 1026">
                <a:extLst>
                  <a:ext uri="{FF2B5EF4-FFF2-40B4-BE49-F238E27FC236}">
                    <a16:creationId xmlns:a16="http://schemas.microsoft.com/office/drawing/2014/main" id="{8C4DB642-A907-0F15-A846-4065D648300B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8" name="Rectangle 1027">
                <a:extLst>
                  <a:ext uri="{FF2B5EF4-FFF2-40B4-BE49-F238E27FC236}">
                    <a16:creationId xmlns:a16="http://schemas.microsoft.com/office/drawing/2014/main" id="{5BC9631E-A069-CFD2-1E49-3237027854AA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9" name="Rectangle 1028">
                <a:extLst>
                  <a:ext uri="{FF2B5EF4-FFF2-40B4-BE49-F238E27FC236}">
                    <a16:creationId xmlns:a16="http://schemas.microsoft.com/office/drawing/2014/main" id="{8DE6119F-E150-B505-86FC-AE9D93F23852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0" name="Rectangle 1029">
                <a:extLst>
                  <a:ext uri="{FF2B5EF4-FFF2-40B4-BE49-F238E27FC236}">
                    <a16:creationId xmlns:a16="http://schemas.microsoft.com/office/drawing/2014/main" id="{5653BC3A-05AF-EF3E-58D1-49F4786A77EE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1" name="Rectangle 1030">
                <a:extLst>
                  <a:ext uri="{FF2B5EF4-FFF2-40B4-BE49-F238E27FC236}">
                    <a16:creationId xmlns:a16="http://schemas.microsoft.com/office/drawing/2014/main" id="{AA9B516C-0654-591F-F92F-A0727E654CBB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1" name="Group 1010">
              <a:extLst>
                <a:ext uri="{FF2B5EF4-FFF2-40B4-BE49-F238E27FC236}">
                  <a16:creationId xmlns:a16="http://schemas.microsoft.com/office/drawing/2014/main" id="{6D90C240-3964-C504-B062-C6008E13D365}"/>
                </a:ext>
              </a:extLst>
            </p:cNvPr>
            <p:cNvGrpSpPr/>
            <p:nvPr/>
          </p:nvGrpSpPr>
          <p:grpSpPr>
            <a:xfrm>
              <a:off x="609600" y="3276600"/>
              <a:ext cx="1463040" cy="91440"/>
              <a:chOff x="609600" y="1905000"/>
              <a:chExt cx="1463040" cy="91440"/>
            </a:xfrm>
          </p:grpSpPr>
          <p:sp>
            <p:nvSpPr>
              <p:cNvPr id="1012" name="Rectangle 1011">
                <a:extLst>
                  <a:ext uri="{FF2B5EF4-FFF2-40B4-BE49-F238E27FC236}">
                    <a16:creationId xmlns:a16="http://schemas.microsoft.com/office/drawing/2014/main" id="{3BB6D6E8-0F88-1DCF-8FB0-1C7ADD3685DF}"/>
                  </a:ext>
                </a:extLst>
              </p:cNvPr>
              <p:cNvSpPr/>
              <p:nvPr/>
            </p:nvSpPr>
            <p:spPr>
              <a:xfrm>
                <a:off x="609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3" name="Rectangle 1012">
                <a:extLst>
                  <a:ext uri="{FF2B5EF4-FFF2-40B4-BE49-F238E27FC236}">
                    <a16:creationId xmlns:a16="http://schemas.microsoft.com/office/drawing/2014/main" id="{7B027348-B42A-EB52-A5DB-65CC166B6581}"/>
                  </a:ext>
                </a:extLst>
              </p:cNvPr>
              <p:cNvSpPr/>
              <p:nvPr/>
            </p:nvSpPr>
            <p:spPr>
              <a:xfrm>
                <a:off x="762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4" name="Rectangle 1013">
                <a:extLst>
                  <a:ext uri="{FF2B5EF4-FFF2-40B4-BE49-F238E27FC236}">
                    <a16:creationId xmlns:a16="http://schemas.microsoft.com/office/drawing/2014/main" id="{BCEF4170-57A4-A715-D22F-BE88D9E618F0}"/>
                  </a:ext>
                </a:extLst>
              </p:cNvPr>
              <p:cNvSpPr/>
              <p:nvPr/>
            </p:nvSpPr>
            <p:spPr>
              <a:xfrm>
                <a:off x="914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5" name="Rectangle 1014">
                <a:extLst>
                  <a:ext uri="{FF2B5EF4-FFF2-40B4-BE49-F238E27FC236}">
                    <a16:creationId xmlns:a16="http://schemas.microsoft.com/office/drawing/2014/main" id="{ADBA7407-5E3F-118E-0A93-F8CF84FEBEB3}"/>
                  </a:ext>
                </a:extLst>
              </p:cNvPr>
              <p:cNvSpPr/>
              <p:nvPr/>
            </p:nvSpPr>
            <p:spPr>
              <a:xfrm>
                <a:off x="1066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6" name="Rectangle 1015">
                <a:extLst>
                  <a:ext uri="{FF2B5EF4-FFF2-40B4-BE49-F238E27FC236}">
                    <a16:creationId xmlns:a16="http://schemas.microsoft.com/office/drawing/2014/main" id="{BF7E3EAC-6D5F-7461-B259-AA1E7A9BB135}"/>
                  </a:ext>
                </a:extLst>
              </p:cNvPr>
              <p:cNvSpPr/>
              <p:nvPr/>
            </p:nvSpPr>
            <p:spPr>
              <a:xfrm>
                <a:off x="1219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7" name="Rectangle 1016">
                <a:extLst>
                  <a:ext uri="{FF2B5EF4-FFF2-40B4-BE49-F238E27FC236}">
                    <a16:creationId xmlns:a16="http://schemas.microsoft.com/office/drawing/2014/main" id="{B7E5059B-F4DB-43FE-9CFB-2317157AAB81}"/>
                  </a:ext>
                </a:extLst>
              </p:cNvPr>
              <p:cNvSpPr/>
              <p:nvPr/>
            </p:nvSpPr>
            <p:spPr>
              <a:xfrm>
                <a:off x="13716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8" name="Rectangle 1017">
                <a:extLst>
                  <a:ext uri="{FF2B5EF4-FFF2-40B4-BE49-F238E27FC236}">
                    <a16:creationId xmlns:a16="http://schemas.microsoft.com/office/drawing/2014/main" id="{4AB2B7FD-8F78-D9E8-8C57-C1B2ACB5A7C1}"/>
                  </a:ext>
                </a:extLst>
              </p:cNvPr>
              <p:cNvSpPr/>
              <p:nvPr/>
            </p:nvSpPr>
            <p:spPr>
              <a:xfrm>
                <a:off x="15240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9" name="Rectangle 1018">
                <a:extLst>
                  <a:ext uri="{FF2B5EF4-FFF2-40B4-BE49-F238E27FC236}">
                    <a16:creationId xmlns:a16="http://schemas.microsoft.com/office/drawing/2014/main" id="{47C7408A-55DF-52D9-E833-3F82BCE9EDFE}"/>
                  </a:ext>
                </a:extLst>
              </p:cNvPr>
              <p:cNvSpPr/>
              <p:nvPr/>
            </p:nvSpPr>
            <p:spPr>
              <a:xfrm>
                <a:off x="16764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0" name="Rectangle 1019">
                <a:extLst>
                  <a:ext uri="{FF2B5EF4-FFF2-40B4-BE49-F238E27FC236}">
                    <a16:creationId xmlns:a16="http://schemas.microsoft.com/office/drawing/2014/main" id="{28ECAADD-6942-9BE6-0420-01AF47529926}"/>
                  </a:ext>
                </a:extLst>
              </p:cNvPr>
              <p:cNvSpPr/>
              <p:nvPr/>
            </p:nvSpPr>
            <p:spPr>
              <a:xfrm>
                <a:off x="18288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1" name="Rectangle 1020">
                <a:extLst>
                  <a:ext uri="{FF2B5EF4-FFF2-40B4-BE49-F238E27FC236}">
                    <a16:creationId xmlns:a16="http://schemas.microsoft.com/office/drawing/2014/main" id="{9E93F1DD-E7D7-EFB5-F9E9-2D18439602D2}"/>
                  </a:ext>
                </a:extLst>
              </p:cNvPr>
              <p:cNvSpPr/>
              <p:nvPr/>
            </p:nvSpPr>
            <p:spPr>
              <a:xfrm>
                <a:off x="1981200" y="1905000"/>
                <a:ext cx="91440" cy="9144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12" name="Title 3">
            <a:extLst>
              <a:ext uri="{FF2B5EF4-FFF2-40B4-BE49-F238E27FC236}">
                <a16:creationId xmlns:a16="http://schemas.microsoft.com/office/drawing/2014/main" id="{89099750-97EF-6926-D6DA-06CEF59C7950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73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1 in 1000 – 95% accurate…</a:t>
            </a:r>
            <a:endParaRPr lang="en-US" dirty="0"/>
          </a:p>
        </p:txBody>
      </p:sp>
      <p:sp>
        <p:nvSpPr>
          <p:cNvPr id="1113" name="TextBox 1112">
            <a:extLst>
              <a:ext uri="{FF2B5EF4-FFF2-40B4-BE49-F238E27FC236}">
                <a16:creationId xmlns:a16="http://schemas.microsoft.com/office/drawing/2014/main" id="{93790B29-8173-DDFD-F254-8961B5CED53A}"/>
              </a:ext>
            </a:extLst>
          </p:cNvPr>
          <p:cNvSpPr txBox="1"/>
          <p:nvPr/>
        </p:nvSpPr>
        <p:spPr>
          <a:xfrm>
            <a:off x="3309571" y="5410200"/>
            <a:ext cx="2455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TP/FP and TN/FN?</a:t>
            </a:r>
          </a:p>
          <a:p>
            <a:r>
              <a:rPr lang="en-US" sz="2400" dirty="0"/>
              <a:t>1 </a:t>
            </a:r>
            <a:r>
              <a:rPr lang="en-US" sz="2400"/>
              <a:t>/ 49 </a:t>
            </a:r>
            <a:r>
              <a:rPr lang="en-US" sz="2400" dirty="0"/>
              <a:t>– 950 / 0</a:t>
            </a:r>
          </a:p>
        </p:txBody>
      </p:sp>
    </p:spTree>
    <p:extLst>
      <p:ext uri="{BB962C8B-B14F-4D97-AF65-F5344CB8AC3E}">
        <p14:creationId xmlns:p14="http://schemas.microsoft.com/office/powerpoint/2010/main" val="210371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88F3-1B8B-FB47-D4E0-EA5631F2A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92014-1732-83BA-2494-D1927DBDC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Vocab quizzes</a:t>
            </a:r>
          </a:p>
          <a:p>
            <a:pPr lvl="1"/>
            <a:r>
              <a:rPr lang="en-US" dirty="0"/>
              <a:t>MIS 213  (557 terms) and MIS 365 (442)</a:t>
            </a:r>
          </a:p>
          <a:p>
            <a:pPr lvl="1"/>
            <a:r>
              <a:rPr lang="en-US" dirty="0"/>
              <a:t>Distractor selection</a:t>
            </a:r>
          </a:p>
          <a:p>
            <a:pPr lvl="1"/>
            <a:endParaRPr lang="en-US" dirty="0"/>
          </a:p>
          <a:p>
            <a:r>
              <a:rPr lang="en-US" dirty="0"/>
              <a:t>MSCSIS Capstone</a:t>
            </a:r>
          </a:p>
          <a:p>
            <a:pPr lvl="1"/>
            <a:r>
              <a:rPr lang="en-US" dirty="0"/>
              <a:t>~3% of published CVEs are exploited in the wild</a:t>
            </a:r>
          </a:p>
          <a:p>
            <a:pPr lvl="1"/>
            <a:r>
              <a:rPr lang="en-US" dirty="0"/>
              <a:t>Use CISA KEV</a:t>
            </a:r>
          </a:p>
          <a:p>
            <a:pPr lvl="1"/>
            <a:r>
              <a:rPr lang="en-US" dirty="0"/>
              <a:t>Classifier based on select CVE fields</a:t>
            </a:r>
          </a:p>
        </p:txBody>
      </p:sp>
    </p:spTree>
    <p:extLst>
      <p:ext uri="{BB962C8B-B14F-4D97-AF65-F5344CB8AC3E}">
        <p14:creationId xmlns:p14="http://schemas.microsoft.com/office/powerpoint/2010/main" val="32583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11D06-3E0F-8FED-0B57-30214F26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Cosine Similarity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94D41-78C5-C59E-7C9F-0E9B5E09A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https://www.omnicalculator.com/math/cosine-similarity</a:t>
            </a:r>
            <a:endParaRPr lang="en-US" dirty="0"/>
          </a:p>
          <a:p>
            <a:r>
              <a:rPr lang="en-US" dirty="0"/>
              <a:t>a = [-0.4, 0.8] and b = [-0.3, 0.2]</a:t>
            </a:r>
          </a:p>
          <a:p>
            <a:r>
              <a:rPr lang="en-US" dirty="0" err="1"/>
              <a:t>a.b</a:t>
            </a:r>
            <a:r>
              <a:rPr lang="en-US" dirty="0"/>
              <a:t> = (-0.4)(-0.3) + (0.8)(0.2) = 0.28</a:t>
            </a:r>
          </a:p>
          <a:p>
            <a:r>
              <a:rPr lang="en-US" dirty="0"/>
              <a:t>||a|| = [(-0.4)² + (0.8)²]</a:t>
            </a:r>
            <a:r>
              <a:rPr lang="en-US" baseline="30000" dirty="0"/>
              <a:t>.5</a:t>
            </a:r>
            <a:r>
              <a:rPr lang="en-US" dirty="0"/>
              <a:t> = 0.8944</a:t>
            </a:r>
          </a:p>
          <a:p>
            <a:r>
              <a:rPr lang="en-US" dirty="0"/>
              <a:t>||b|| = [(-0.3)² + (0.2)²]</a:t>
            </a:r>
            <a:r>
              <a:rPr lang="en-US" baseline="30000" dirty="0"/>
              <a:t>.5</a:t>
            </a:r>
            <a:r>
              <a:rPr lang="en-US" dirty="0"/>
              <a:t> = 0.3606</a:t>
            </a:r>
          </a:p>
          <a:p>
            <a:endParaRPr lang="en-US" dirty="0"/>
          </a:p>
          <a:p>
            <a:r>
              <a:rPr lang="en-US" dirty="0" err="1"/>
              <a:t>a.b</a:t>
            </a:r>
            <a:r>
              <a:rPr lang="en-US" dirty="0"/>
              <a:t> = 0.28 / (0.8944 * 0.3606)</a:t>
            </a:r>
          </a:p>
          <a:p>
            <a:r>
              <a:rPr lang="en-US" dirty="0" err="1"/>
              <a:t>a.b</a:t>
            </a:r>
            <a:r>
              <a:rPr lang="en-US" dirty="0"/>
              <a:t> = .8682</a:t>
            </a:r>
          </a:p>
        </p:txBody>
      </p:sp>
    </p:spTree>
    <p:extLst>
      <p:ext uri="{BB962C8B-B14F-4D97-AF65-F5344CB8AC3E}">
        <p14:creationId xmlns:p14="http://schemas.microsoft.com/office/powerpoint/2010/main" val="575722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CW">
      <a:dk1>
        <a:srgbClr val="000000"/>
      </a:dk1>
      <a:lt1>
        <a:sysClr val="window" lastClr="FFFFFF"/>
      </a:lt1>
      <a:dk2>
        <a:srgbClr val="003366"/>
      </a:dk2>
      <a:lt2>
        <a:srgbClr val="FFD600"/>
      </a:lt2>
      <a:accent1>
        <a:srgbClr val="00666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238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Freestyle Script</vt:lpstr>
      <vt:lpstr>Open Sans</vt:lpstr>
      <vt:lpstr>Office Theme</vt:lpstr>
      <vt:lpstr>CYBR – CSB AI Day</vt:lpstr>
      <vt:lpstr>Classifier Pitfall</vt:lpstr>
      <vt:lpstr>PowerPoint Presentation</vt:lpstr>
      <vt:lpstr>Used</vt:lpstr>
      <vt:lpstr>Cosine Similarity</vt:lpstr>
    </vt:vector>
  </TitlesOfParts>
  <Company>Stoker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Stoker, Geoffrey M.</cp:lastModifiedBy>
  <cp:revision>79</cp:revision>
  <cp:lastPrinted>2017-08-16T02:43:56Z</cp:lastPrinted>
  <dcterms:created xsi:type="dcterms:W3CDTF">2017-08-13T20:07:48Z</dcterms:created>
  <dcterms:modified xsi:type="dcterms:W3CDTF">2024-05-14T18:38:51Z</dcterms:modified>
</cp:coreProperties>
</file>