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106" r:id="rId2"/>
    <p:sldId id="2114" r:id="rId3"/>
    <p:sldId id="2122" r:id="rId4"/>
    <p:sldId id="2123" r:id="rId5"/>
    <p:sldId id="2124" r:id="rId6"/>
    <p:sldId id="2136" r:id="rId7"/>
    <p:sldId id="2111" r:id="rId8"/>
    <p:sldId id="2133" r:id="rId9"/>
    <p:sldId id="2135" r:id="rId10"/>
    <p:sldId id="2134" r:id="rId11"/>
    <p:sldId id="2118" r:id="rId12"/>
    <p:sldId id="2125" r:id="rId13"/>
    <p:sldId id="2115" r:id="rId14"/>
    <p:sldId id="2116" r:id="rId15"/>
    <p:sldId id="2119" r:id="rId16"/>
    <p:sldId id="2137" r:id="rId17"/>
    <p:sldId id="2121" r:id="rId18"/>
    <p:sldId id="2112" r:id="rId19"/>
    <p:sldId id="2132" r:id="rId20"/>
    <p:sldId id="2107" r:id="rId21"/>
    <p:sldId id="2127" r:id="rId22"/>
    <p:sldId id="2128" r:id="rId23"/>
    <p:sldId id="2130" r:id="rId24"/>
    <p:sldId id="183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87060" autoAdjust="0"/>
  </p:normalViewPr>
  <p:slideViewPr>
    <p:cSldViewPr>
      <p:cViewPr varScale="1">
        <p:scale>
          <a:sx n="71" d="100"/>
          <a:sy n="71" d="100"/>
        </p:scale>
        <p:origin x="177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91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AA8C3-6CB6-4187-A75A-AC674FCB3F4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0C30E-B675-4FC2-AE00-C6ABF6997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4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6FD3E-10C0-4C24-BB7D-D33CC4738D09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C9FEA-F023-4956-AE84-C24A5B1AB2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Helping communities and individuals through….here’s why invest and here’s why</a:t>
            </a:r>
            <a:r>
              <a:rPr lang="en-US" baseline="0" dirty="0"/>
              <a:t> we need to connect disadvantaged…Social Impact </a:t>
            </a:r>
          </a:p>
          <a:p>
            <a:r>
              <a:rPr lang="en-US" baseline="0" dirty="0"/>
              <a:t>4/1</a:t>
            </a:r>
          </a:p>
          <a:p>
            <a:r>
              <a:rPr lang="en-US" baseline="0" dirty="0"/>
              <a:t>Beginning – how bad things are in rural areas and in the middle are steps that make it possible</a:t>
            </a:r>
          </a:p>
          <a:p>
            <a:r>
              <a:rPr lang="en-US" baseline="0" dirty="0"/>
              <a:t>Two Americas – Rural and Urban, We can let collapse, America is about individual taking care of their lives, rural America is missing access to ecosystems/infrastructure that enables e-ship</a:t>
            </a:r>
          </a:p>
          <a:p>
            <a:r>
              <a:rPr lang="en-US" baseline="0" dirty="0"/>
              <a:t>Growth in small biz</a:t>
            </a:r>
          </a:p>
          <a:p>
            <a:endParaRPr lang="en-US" baseline="0" dirty="0"/>
          </a:p>
          <a:p>
            <a:r>
              <a:rPr lang="en-US" baseline="0" dirty="0"/>
              <a:t>Then…paint picture of disadvantaged….access to capital/networks, vision, lack of motivation/role models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911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 for your classes on the commute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78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14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the TAM for an idea and decide if it’s worth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005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feedback on your pitch from Mark Cuban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904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feedback on your pitch from Mark Cuban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042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feedback on your pitch from Mark Cuban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050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Helping communities and individuals through….here’s why invest and here’s why</a:t>
            </a:r>
            <a:r>
              <a:rPr lang="en-US" baseline="0" dirty="0"/>
              <a:t> we need to connect disadvantaged…Social Impact </a:t>
            </a:r>
          </a:p>
          <a:p>
            <a:r>
              <a:rPr lang="en-US" baseline="0" dirty="0"/>
              <a:t>4/1</a:t>
            </a:r>
          </a:p>
          <a:p>
            <a:r>
              <a:rPr lang="en-US" baseline="0" dirty="0"/>
              <a:t>Beginning – how bad things are in rural areas and in the middle are steps that make it possible</a:t>
            </a:r>
          </a:p>
          <a:p>
            <a:r>
              <a:rPr lang="en-US" baseline="0" dirty="0"/>
              <a:t>Two Americas – Rural and Urban, We can let collapse, America is about individual taking care of their lives, rural America is missing access to ecosystems/infrastructure that enables e-ship</a:t>
            </a:r>
          </a:p>
          <a:p>
            <a:r>
              <a:rPr lang="en-US" baseline="0" dirty="0"/>
              <a:t>Growth in small biz</a:t>
            </a:r>
          </a:p>
          <a:p>
            <a:endParaRPr lang="en-US" baseline="0" dirty="0"/>
          </a:p>
          <a:p>
            <a:r>
              <a:rPr lang="en-US" baseline="0" dirty="0"/>
              <a:t>Then…paint picture of disadvantaged….access to capital/networks, vision, lack of motivation/role models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459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AI change the startup process?  I enables solo founders and students to do more with less time and resources.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C9FEA-F023-4956-AE84-C24A5B1AB2A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36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AI change the startup process?  I enables solo founders and students to do more with less time and resources.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C9FEA-F023-4956-AE84-C24A5B1AB2A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29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Helping communities and individuals through….here’s why invest and here’s why</a:t>
            </a:r>
            <a:r>
              <a:rPr lang="en-US" baseline="0" dirty="0"/>
              <a:t> we need to connect disadvantaged…Social Impact </a:t>
            </a:r>
          </a:p>
          <a:p>
            <a:r>
              <a:rPr lang="en-US" baseline="0" dirty="0"/>
              <a:t>4/1</a:t>
            </a:r>
          </a:p>
          <a:p>
            <a:r>
              <a:rPr lang="en-US" baseline="0" dirty="0"/>
              <a:t>Beginning – how bad things are in rural areas and in the middle are steps that make it possible</a:t>
            </a:r>
          </a:p>
          <a:p>
            <a:r>
              <a:rPr lang="en-US" baseline="0" dirty="0"/>
              <a:t>Two Americas – Rural and Urban, We can let collapse, America is about individual taking care of their lives, rural America is missing access to ecosystems/infrastructure that enables e-ship</a:t>
            </a:r>
          </a:p>
          <a:p>
            <a:r>
              <a:rPr lang="en-US" baseline="0" dirty="0"/>
              <a:t>Growth in small biz</a:t>
            </a:r>
          </a:p>
          <a:p>
            <a:endParaRPr lang="en-US" baseline="0" dirty="0"/>
          </a:p>
          <a:p>
            <a:r>
              <a:rPr lang="en-US" baseline="0" dirty="0"/>
              <a:t>Then…paint picture of disadvantaged….access to capital/networks, vision, lack of motivation/role models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27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Helping communities and individuals through….here’s why invest and here’s why</a:t>
            </a:r>
            <a:r>
              <a:rPr lang="en-US" baseline="0" dirty="0"/>
              <a:t> we need to connect disadvantaged…Social Impact </a:t>
            </a:r>
          </a:p>
          <a:p>
            <a:r>
              <a:rPr lang="en-US" baseline="0" dirty="0"/>
              <a:t>4/1</a:t>
            </a:r>
          </a:p>
          <a:p>
            <a:r>
              <a:rPr lang="en-US" baseline="0" dirty="0"/>
              <a:t>Beginning – how bad things are in rural areas and in the middle are steps that make it possible</a:t>
            </a:r>
          </a:p>
          <a:p>
            <a:r>
              <a:rPr lang="en-US" baseline="0" dirty="0"/>
              <a:t>Two Americas – Rural and Urban, We can let collapse, America is about individual taking care of their lives, rural America is missing access to ecosystems/infrastructure that enables e-ship</a:t>
            </a:r>
          </a:p>
          <a:p>
            <a:r>
              <a:rPr lang="en-US" baseline="0" dirty="0"/>
              <a:t>Growth in small biz</a:t>
            </a:r>
          </a:p>
          <a:p>
            <a:endParaRPr lang="en-US" baseline="0" dirty="0"/>
          </a:p>
          <a:p>
            <a:r>
              <a:rPr lang="en-US" baseline="0" dirty="0"/>
              <a:t>Then…paint picture of disadvantaged….access to capital/networks, vision, lack of motivation/role models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383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Helping communities and individuals through….here’s why invest and here’s why</a:t>
            </a:r>
            <a:r>
              <a:rPr lang="en-US" baseline="0" dirty="0"/>
              <a:t> we need to connect disadvantaged…Social Impact </a:t>
            </a:r>
          </a:p>
          <a:p>
            <a:r>
              <a:rPr lang="en-US" baseline="0" dirty="0"/>
              <a:t>4/1</a:t>
            </a:r>
          </a:p>
          <a:p>
            <a:r>
              <a:rPr lang="en-US" baseline="0" dirty="0"/>
              <a:t>Beginning – how bad things are in rural areas and in the middle are steps that make it possible</a:t>
            </a:r>
          </a:p>
          <a:p>
            <a:r>
              <a:rPr lang="en-US" baseline="0" dirty="0"/>
              <a:t>Two Americas – Rural and Urban, We can let collapse, America is about individual taking care of their lives, rural America is missing access to ecosystems/infrastructure that enables e-ship</a:t>
            </a:r>
          </a:p>
          <a:p>
            <a:r>
              <a:rPr lang="en-US" baseline="0" dirty="0"/>
              <a:t>Growth in small biz</a:t>
            </a:r>
          </a:p>
          <a:p>
            <a:endParaRPr lang="en-US" baseline="0" dirty="0"/>
          </a:p>
          <a:p>
            <a:r>
              <a:rPr lang="en-US" baseline="0" dirty="0"/>
              <a:t>Then…paint picture of disadvantaged….access to capital/networks, vision, lack of motivation/role models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383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Helping communities and individuals through….here’s why invest and here’s why</a:t>
            </a:r>
            <a:r>
              <a:rPr lang="en-US" baseline="0" dirty="0"/>
              <a:t> we need to connect disadvantaged…Social Impact </a:t>
            </a:r>
          </a:p>
          <a:p>
            <a:r>
              <a:rPr lang="en-US" baseline="0" dirty="0"/>
              <a:t>4/1</a:t>
            </a:r>
          </a:p>
          <a:p>
            <a:r>
              <a:rPr lang="en-US" baseline="0" dirty="0"/>
              <a:t>Beginning – how bad things are in rural areas and in the middle are steps that make it possible</a:t>
            </a:r>
          </a:p>
          <a:p>
            <a:r>
              <a:rPr lang="en-US" baseline="0" dirty="0"/>
              <a:t>Two Americas – Rural and Urban, We can let collapse, America is about individual taking care of their lives, rural America is missing access to ecosystems/infrastructure that enables e-ship</a:t>
            </a:r>
          </a:p>
          <a:p>
            <a:r>
              <a:rPr lang="en-US" baseline="0" dirty="0"/>
              <a:t>Growth in small biz</a:t>
            </a:r>
          </a:p>
          <a:p>
            <a:endParaRPr lang="en-US" baseline="0" dirty="0"/>
          </a:p>
          <a:p>
            <a:r>
              <a:rPr lang="en-US" baseline="0" dirty="0"/>
              <a:t>Then…paint picture of disadvantaged….access to capital/networks, vision, lack of motivation/role models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636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Helping communities and individuals through….here’s why invest and here’s why</a:t>
            </a:r>
            <a:r>
              <a:rPr lang="en-US" baseline="0" dirty="0"/>
              <a:t> we need to connect disadvantaged…Social Impact </a:t>
            </a:r>
          </a:p>
          <a:p>
            <a:r>
              <a:rPr lang="en-US" baseline="0" dirty="0"/>
              <a:t>4/1</a:t>
            </a:r>
          </a:p>
          <a:p>
            <a:r>
              <a:rPr lang="en-US" baseline="0" dirty="0"/>
              <a:t>Beginning – how bad things are in rural areas and in the middle are steps that make it possible</a:t>
            </a:r>
          </a:p>
          <a:p>
            <a:r>
              <a:rPr lang="en-US" baseline="0" dirty="0"/>
              <a:t>Two Americas – Rural and Urban, We can let collapse, America is about individual taking care of their lives, rural America is missing access to ecosystems/infrastructure that enables e-ship</a:t>
            </a:r>
          </a:p>
          <a:p>
            <a:r>
              <a:rPr lang="en-US" baseline="0" dirty="0"/>
              <a:t>Growth in small biz</a:t>
            </a:r>
          </a:p>
          <a:p>
            <a:endParaRPr lang="en-US" baseline="0" dirty="0"/>
          </a:p>
          <a:p>
            <a:r>
              <a:rPr lang="en-US" baseline="0" dirty="0"/>
              <a:t>Then…paint picture of disadvantaged….access to capital/networks, vision, lack of motivation/role models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023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66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Helping communities and individuals through….here’s why invest and here’s why</a:t>
            </a:r>
            <a:r>
              <a:rPr lang="en-US" baseline="0" dirty="0"/>
              <a:t> we need to connect disadvantaged…Social Impact </a:t>
            </a:r>
          </a:p>
          <a:p>
            <a:r>
              <a:rPr lang="en-US" baseline="0" dirty="0"/>
              <a:t>4/1</a:t>
            </a:r>
          </a:p>
          <a:p>
            <a:r>
              <a:rPr lang="en-US" baseline="0" dirty="0"/>
              <a:t>Beginning – how bad things are in rural areas and in the middle are steps that make it possible</a:t>
            </a:r>
          </a:p>
          <a:p>
            <a:r>
              <a:rPr lang="en-US" baseline="0" dirty="0"/>
              <a:t>Two Americas – Rural and Urban, We can let collapse, America is about individual taking care of their lives, rural America is missing access to ecosystems/infrastructure that enables e-ship</a:t>
            </a:r>
          </a:p>
          <a:p>
            <a:r>
              <a:rPr lang="en-US" baseline="0" dirty="0"/>
              <a:t>Growth in small biz</a:t>
            </a:r>
          </a:p>
          <a:p>
            <a:endParaRPr lang="en-US" baseline="0" dirty="0"/>
          </a:p>
          <a:p>
            <a:r>
              <a:rPr lang="en-US" baseline="0" dirty="0"/>
              <a:t>Then…paint picture of disadvantaged….access to capital/networks, vision, lack of motivation/role models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8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Helping communities and individuals through….here’s why invest and here’s why</a:t>
            </a:r>
            <a:r>
              <a:rPr lang="en-US" baseline="0" dirty="0"/>
              <a:t> we need to connect disadvantaged…Social Impact </a:t>
            </a:r>
          </a:p>
          <a:p>
            <a:r>
              <a:rPr lang="en-US" baseline="0" dirty="0"/>
              <a:t>4/1</a:t>
            </a:r>
          </a:p>
          <a:p>
            <a:r>
              <a:rPr lang="en-US" baseline="0" dirty="0"/>
              <a:t>Beginning – how bad things are in rural areas and in the middle are steps that make it possible</a:t>
            </a:r>
          </a:p>
          <a:p>
            <a:r>
              <a:rPr lang="en-US" baseline="0" dirty="0"/>
              <a:t>Two Americas – Rural and Urban, We can let collapse, America is about individual taking care of their lives, rural America is missing access to ecosystems/infrastructure that enables e-ship</a:t>
            </a:r>
          </a:p>
          <a:p>
            <a:r>
              <a:rPr lang="en-US" baseline="0" dirty="0"/>
              <a:t>Growth in small biz</a:t>
            </a:r>
          </a:p>
          <a:p>
            <a:endParaRPr lang="en-US" baseline="0" dirty="0"/>
          </a:p>
          <a:p>
            <a:r>
              <a:rPr lang="en-US" baseline="0" dirty="0"/>
              <a:t>Then…paint picture of disadvantaged….access to capital/networks, vision, lack of motivation/role models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76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Helping communities and individuals through….here’s why invest and here’s why</a:t>
            </a:r>
            <a:r>
              <a:rPr lang="en-US" baseline="0" dirty="0"/>
              <a:t> we need to connect disadvantaged…Social Impact </a:t>
            </a:r>
          </a:p>
          <a:p>
            <a:r>
              <a:rPr lang="en-US" baseline="0" dirty="0"/>
              <a:t>4/1</a:t>
            </a:r>
          </a:p>
          <a:p>
            <a:r>
              <a:rPr lang="en-US" baseline="0" dirty="0"/>
              <a:t>Beginning – how bad things are in rural areas and in the middle are steps that make it possible</a:t>
            </a:r>
          </a:p>
          <a:p>
            <a:r>
              <a:rPr lang="en-US" baseline="0" dirty="0"/>
              <a:t>Two Americas – Rural and Urban, We can let collapse, America is about individual taking care of their lives, rural America is missing access to ecosystems/infrastructure that enables e-ship</a:t>
            </a:r>
          </a:p>
          <a:p>
            <a:r>
              <a:rPr lang="en-US" baseline="0" dirty="0"/>
              <a:t>Growth in small biz</a:t>
            </a:r>
          </a:p>
          <a:p>
            <a:endParaRPr lang="en-US" baseline="0" dirty="0"/>
          </a:p>
          <a:p>
            <a:r>
              <a:rPr lang="en-US" baseline="0" dirty="0"/>
              <a:t>Then…paint picture of disadvantaged….access to capital/networks, vision, lack of motivation/role models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33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hope is that this is a brainstorm session and that you have actionable take aways.  </a:t>
            </a:r>
          </a:p>
          <a:p>
            <a:endParaRPr lang="en-US" dirty="0"/>
          </a:p>
          <a:p>
            <a:r>
              <a:rPr lang="en-US" dirty="0"/>
              <a:t>Get feedback on your pitch from Mark Cuban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884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hope is that this is a brainstorm session and that you have actionable take aways.  </a:t>
            </a:r>
          </a:p>
          <a:p>
            <a:endParaRPr lang="en-US" dirty="0"/>
          </a:p>
          <a:p>
            <a:r>
              <a:rPr lang="en-US" dirty="0"/>
              <a:t>Get feedback on your pitch from Mark Cuban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780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hope is that this is a brainstorm session and that you have actionable take aways.  </a:t>
            </a:r>
          </a:p>
          <a:p>
            <a:endParaRPr lang="en-US" dirty="0"/>
          </a:p>
          <a:p>
            <a:r>
              <a:rPr lang="en-US" dirty="0"/>
              <a:t>Get feedback on your pitch from Mark Cuban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611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5FAD-9A56-2040-006D-6079A1F7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FED4-FB5A-6730-71F4-8AFE2916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44DA1-C190-642E-44A9-BF8F5725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hope is that this is a brainstorm session and that you have actionable take aways.  </a:t>
            </a:r>
          </a:p>
          <a:p>
            <a:endParaRPr lang="en-US" dirty="0"/>
          </a:p>
          <a:p>
            <a:r>
              <a:rPr lang="en-US" dirty="0"/>
              <a:t>Get feedback on your pitch from Mark Cuban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6313-437F-98E8-38CA-A2A649FDD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917-44DD-4F20-A3BA-4F5231E89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7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73B-394E-48AD-B36A-C60F86DF071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9EB9-1D7C-4B4F-92DC-FE4F5D59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"/>
    </mc:Choice>
    <mc:Fallback xmlns=""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73B-394E-48AD-B36A-C60F86DF071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9EB9-1D7C-4B4F-92DC-FE4F5D59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"/>
    </mc:Choice>
    <mc:Fallback xmlns=""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73B-394E-48AD-B36A-C60F86DF071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9EB9-1D7C-4B4F-92DC-FE4F5D59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73B-394E-48AD-B36A-C60F86DF071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9EB9-1D7C-4B4F-92DC-FE4F5D59CC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5937324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7" y="5953233"/>
            <a:ext cx="1306286" cy="9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73B-394E-48AD-B36A-C60F86DF071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9EB9-1D7C-4B4F-92DC-FE4F5D59CC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37324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66" y="5901627"/>
            <a:ext cx="1262743" cy="8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2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73B-394E-48AD-B36A-C60F86DF071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9EB9-1D7C-4B4F-92DC-FE4F5D59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"/>
    </mc:Choice>
    <mc:Fallback xmlns=""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73B-394E-48AD-B36A-C60F86DF071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9EB9-1D7C-4B4F-92DC-FE4F5D59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7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"/>
    </mc:Choice>
    <mc:Fallback xmlns=""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73B-394E-48AD-B36A-C60F86DF071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9EB9-1D7C-4B4F-92DC-FE4F5D59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"/>
    </mc:Choice>
    <mc:Fallback xmlns=""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73B-394E-48AD-B36A-C60F86DF071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9EB9-1D7C-4B4F-92DC-FE4F5D59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"/>
    </mc:Choice>
    <mc:Fallback xmlns=""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73B-394E-48AD-B36A-C60F86DF071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9EB9-1D7C-4B4F-92DC-FE4F5D59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"/>
    </mc:Choice>
    <mc:Fallback xmlns=""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73B-394E-48AD-B36A-C60F86DF071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9EB9-1D7C-4B4F-92DC-FE4F5D59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3973B-394E-48AD-B36A-C60F86DF071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E9EB9-1D7C-4B4F-92DC-FE4F5D59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6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1000"/>
    </mc:Choice>
    <mc:Fallback xmlns=""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112FAF90-DE1C-AE75-504E-F854AD6E3189}"/>
              </a:ext>
            </a:extLst>
          </p:cNvPr>
          <p:cNvCxnSpPr>
            <a:cxnSpLocks/>
          </p:cNvCxnSpPr>
          <p:nvPr/>
        </p:nvCxnSpPr>
        <p:spPr>
          <a:xfrm>
            <a:off x="1905000" y="1981200"/>
            <a:ext cx="5257800" cy="2895600"/>
          </a:xfrm>
          <a:prstGeom prst="curvedConnector3">
            <a:avLst/>
          </a:prstGeom>
          <a:ln w="13652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A person standing with his hand on his stomach&#10;&#10;Description automatically generated">
            <a:extLst>
              <a:ext uri="{FF2B5EF4-FFF2-40B4-BE49-F238E27FC236}">
                <a16:creationId xmlns:a16="http://schemas.microsoft.com/office/drawing/2014/main" id="{76CE351F-757F-40F4-6E14-B23937E62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88" y="2314575"/>
            <a:ext cx="1809750" cy="4543425"/>
          </a:xfrm>
          <a:prstGeom prst="rect">
            <a:avLst/>
          </a:prstGeom>
        </p:spPr>
      </p:pic>
      <p:pic>
        <p:nvPicPr>
          <p:cNvPr id="11" name="Picture 10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034B2A6B-1117-841A-C1AD-689DA9E75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>
          <a:xfrm>
            <a:off x="0" y="142875"/>
            <a:ext cx="15240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9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"/>
    </mc:Choice>
    <mc:Fallback xmlns="">
      <p:transition spd="slow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Staten Island teacher by day, stand-up comic by night brings comedy routine  to FerryHawks stadium - silive.com">
            <a:extLst>
              <a:ext uri="{FF2B5EF4-FFF2-40B4-BE49-F238E27FC236}">
                <a16:creationId xmlns:a16="http://schemas.microsoft.com/office/drawing/2014/main" id="{CCAF0D86-048D-C0AF-EE7A-A7E4C1644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r="13575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itting in a car with a robot in the driver's seat&#10;&#10;Description automatically generated">
            <a:extLst>
              <a:ext uri="{FF2B5EF4-FFF2-40B4-BE49-F238E27FC236}">
                <a16:creationId xmlns:a16="http://schemas.microsoft.com/office/drawing/2014/main" id="{636CA7F5-6D84-3BF9-3709-6BD62FD40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55FEE-127D-D0FC-2761-49C07111067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324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Question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F3BE7-8152-13BE-9DC2-B0BD719235C2}"/>
              </a:ext>
            </a:extLst>
          </p:cNvPr>
          <p:cNvSpPr txBox="1"/>
          <p:nvPr/>
        </p:nvSpPr>
        <p:spPr>
          <a:xfrm>
            <a:off x="342900" y="2819400"/>
            <a:ext cx="8458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/>
              </a:rPr>
              <a:t>Is this idea worth pursuing?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68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55FEE-127D-D0FC-2761-49C07111067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324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Assignment Examples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4E59845-4C0A-320C-BD64-7E6970FFC2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4272" r="13333"/>
          <a:stretch/>
        </p:blipFill>
        <p:spPr>
          <a:xfrm>
            <a:off x="17033" y="646331"/>
            <a:ext cx="9310716" cy="52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55FEE-127D-D0FC-2761-49C07111067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324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Assignment Examples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35BFBF6-B9B0-D198-EB6B-477A58AAE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312"/>
            <a:ext cx="91440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55FEE-127D-D0FC-2761-49C07111067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324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Assignment Examples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015B60B-AD75-A19E-EB47-32F593E6CE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 r="13333" b="12718"/>
          <a:stretch/>
        </p:blipFill>
        <p:spPr>
          <a:xfrm>
            <a:off x="0" y="1219200"/>
            <a:ext cx="9184490" cy="415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9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55FEE-127D-D0FC-2761-49C07111067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324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Announced Yesterday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89B5E68-28B1-71BF-DF74-78810A651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15825" r="12500" b="3398"/>
          <a:stretch/>
        </p:blipFill>
        <p:spPr>
          <a:xfrm>
            <a:off x="-1" y="651710"/>
            <a:ext cx="9144001" cy="52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6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55FEE-127D-D0FC-2761-49C07111067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324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Assignment Examples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F3BE7-8152-13BE-9DC2-B0BD719235C2}"/>
              </a:ext>
            </a:extLst>
          </p:cNvPr>
          <p:cNvSpPr txBox="1"/>
          <p:nvPr/>
        </p:nvSpPr>
        <p:spPr>
          <a:xfrm>
            <a:off x="342900" y="2209800"/>
            <a:ext cx="845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/>
              </a:rPr>
              <a:t>What can you accomplish in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/>
              </a:rPr>
              <a:t>60 seconds with AI?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49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ompany&#10;&#10;Description automatically generated">
            <a:extLst>
              <a:ext uri="{FF2B5EF4-FFF2-40B4-BE49-F238E27FC236}">
                <a16:creationId xmlns:a16="http://schemas.microsoft.com/office/drawing/2014/main" id="{879808B8-F5BC-E2EE-C394-FAC5001D1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"/>
    </mc:Choice>
    <mc:Fallback xmlns="">
      <p:transition spd="slow"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EB20C74-2019-E2CC-3FC0-3BFC433F54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 b="2022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"/>
    </mc:Choice>
    <mc:Fallback xmlns=""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55FEE-127D-D0FC-2761-49C07111067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324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Question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F3BE7-8152-13BE-9DC2-B0BD719235C2}"/>
              </a:ext>
            </a:extLst>
          </p:cNvPr>
          <p:cNvSpPr txBox="1"/>
          <p:nvPr/>
        </p:nvSpPr>
        <p:spPr>
          <a:xfrm>
            <a:off x="342900" y="2514600"/>
            <a:ext cx="845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/>
              </a:rPr>
              <a:t>When have you assigned students to use AI?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37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shot of a person&#10;&#10;Description automatically generated">
            <a:extLst>
              <a:ext uri="{FF2B5EF4-FFF2-40B4-BE49-F238E27FC236}">
                <a16:creationId xmlns:a16="http://schemas.microsoft.com/office/drawing/2014/main" id="{472688F7-EA6C-9849-3912-FE57BDC43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t="17406" r="33085" b="19535"/>
          <a:stretch/>
        </p:blipFill>
        <p:spPr>
          <a:xfrm>
            <a:off x="-1" y="0"/>
            <a:ext cx="91440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5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3ACC8E57-13BC-E802-2008-24A87B0CAC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" r="22108" b="529"/>
          <a:stretch/>
        </p:blipFill>
        <p:spPr>
          <a:xfrm>
            <a:off x="-35859" y="11654"/>
            <a:ext cx="9229449" cy="60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55FEE-127D-D0FC-2761-49C07111067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324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Conclusion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F3BE7-8152-13BE-9DC2-B0BD719235C2}"/>
              </a:ext>
            </a:extLst>
          </p:cNvPr>
          <p:cNvSpPr txBox="1"/>
          <p:nvPr/>
        </p:nvSpPr>
        <p:spPr>
          <a:xfrm>
            <a:off x="342900" y="1905000"/>
            <a:ext cx="8458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/>
              </a:rPr>
              <a:t>AI is likely more important in entrepreneurship education than in any other discipline.  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41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55FEE-127D-D0FC-2761-49C07111067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324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Contact Info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F3BE7-8152-13BE-9DC2-B0BD719235C2}"/>
              </a:ext>
            </a:extLst>
          </p:cNvPr>
          <p:cNvSpPr txBox="1"/>
          <p:nvPr/>
        </p:nvSpPr>
        <p:spPr>
          <a:xfrm>
            <a:off x="342900" y="1676400"/>
            <a:ext cx="8458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Calibri" panose="020F0502020204030204"/>
              </a:rPr>
              <a:t>Scott Kelly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800" dirty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/>
              </a:rPr>
              <a:t>skelly@campbell.edu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974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68B339-8C89-4FB7-A83C-19F721E0A3B5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7665F-DFED-4098-BC5B-8232EF291702}"/>
              </a:ext>
            </a:extLst>
          </p:cNvPr>
          <p:cNvSpPr txBox="1"/>
          <p:nvPr/>
        </p:nvSpPr>
        <p:spPr>
          <a:xfrm>
            <a:off x="342900" y="990600"/>
            <a:ext cx="8458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Assess the Room via Questions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Demonstrate 1 or more of the use cases: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Pi – Voice Function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Feedback on Pitch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Prep for Lecture/Dialogue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Customer Interviews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Custom GPTs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Persona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Brainstorming &amp; Creativity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Alternative function of a tooth brush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Feedback from Mark Cuban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505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55FEE-127D-D0FC-2761-49C07111067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324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F3BE7-8152-13BE-9DC2-B0BD719235C2}"/>
              </a:ext>
            </a:extLst>
          </p:cNvPr>
          <p:cNvSpPr txBox="1"/>
          <p:nvPr/>
        </p:nvSpPr>
        <p:spPr>
          <a:xfrm>
            <a:off x="342900" y="2209800"/>
            <a:ext cx="845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has engaged in dialogue with a LLM via voice function?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6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55FEE-127D-D0FC-2761-49C07111067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324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F3BE7-8152-13BE-9DC2-B0BD719235C2}"/>
              </a:ext>
            </a:extLst>
          </p:cNvPr>
          <p:cNvSpPr txBox="1"/>
          <p:nvPr/>
        </p:nvSpPr>
        <p:spPr>
          <a:xfrm>
            <a:off x="342900" y="2598003"/>
            <a:ext cx="8458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/>
              </a:rPr>
              <a:t>C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reated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your own GPT?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2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55FEE-127D-D0FC-2761-49C07111067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324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F3BE7-8152-13BE-9DC2-B0BD719235C2}"/>
              </a:ext>
            </a:extLst>
          </p:cNvPr>
          <p:cNvSpPr txBox="1"/>
          <p:nvPr/>
        </p:nvSpPr>
        <p:spPr>
          <a:xfrm>
            <a:off x="342900" y="2133600"/>
            <a:ext cx="8458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/>
              </a:rPr>
              <a:t>A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ttempting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get students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GPT-4 so they can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custom GPTs?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4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55FEE-127D-D0FC-2761-49C07111067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324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F3BE7-8152-13BE-9DC2-B0BD719235C2}"/>
              </a:ext>
            </a:extLst>
          </p:cNvPr>
          <p:cNvSpPr txBox="1"/>
          <p:nvPr/>
        </p:nvSpPr>
        <p:spPr>
          <a:xfrm>
            <a:off x="342900" y="2133600"/>
            <a:ext cx="8458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/>
              </a:rPr>
              <a:t>A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ttempting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get students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GPT-4 so they can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custom GPTs?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39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55FEE-127D-D0FC-2761-49C07111067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324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Assignment Examples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Mark Cuban will exit 'Shark Tank' in 2025. Here's why - Los Angeles Times">
            <a:extLst>
              <a:ext uri="{FF2B5EF4-FFF2-40B4-BE49-F238E27FC236}">
                <a16:creationId xmlns:a16="http://schemas.microsoft.com/office/drawing/2014/main" id="{A3B59CBD-832E-691E-5304-7A8B81052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91440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How to Code a Basic Webpage Using HTML - Henry Egloff">
            <a:extLst>
              <a:ext uri="{FF2B5EF4-FFF2-40B4-BE49-F238E27FC236}">
                <a16:creationId xmlns:a16="http://schemas.microsoft.com/office/drawing/2014/main" id="{E8F4B153-799F-79D5-1ABB-C77807D08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8" b="2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AA029-0C30-ED55-6096-FC0EB501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0 Food-Themed Children's Books to Satisfy Young Readers' Appetites">
            <a:extLst>
              <a:ext uri="{FF2B5EF4-FFF2-40B4-BE49-F238E27FC236}">
                <a16:creationId xmlns:a16="http://schemas.microsoft.com/office/drawing/2014/main" id="{D04A2967-6F85-6CC9-6B3B-52AC9878F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955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93443</TotalTime>
  <Words>1372</Words>
  <Application>Microsoft Office PowerPoint</Application>
  <PresentationFormat>On-screen Show (4:3)</PresentationFormat>
  <Paragraphs>177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Allen</dc:creator>
  <cp:lastModifiedBy>Kelly, Scott A</cp:lastModifiedBy>
  <cp:revision>507</cp:revision>
  <dcterms:created xsi:type="dcterms:W3CDTF">2011-09-22T16:55:44Z</dcterms:created>
  <dcterms:modified xsi:type="dcterms:W3CDTF">2024-05-14T18:10:20Z</dcterms:modified>
</cp:coreProperties>
</file>